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6" r:id="rId4"/>
  </p:sldMasterIdLst>
  <p:notesMasterIdLst>
    <p:notesMasterId r:id="rId81"/>
  </p:notesMasterIdLst>
  <p:handoutMasterIdLst>
    <p:handoutMasterId r:id="rId82"/>
  </p:handoutMasterIdLst>
  <p:sldIdLst>
    <p:sldId id="388" r:id="rId5"/>
    <p:sldId id="618" r:id="rId6"/>
    <p:sldId id="1165" r:id="rId7"/>
    <p:sldId id="1164" r:id="rId8"/>
    <p:sldId id="905" r:id="rId9"/>
    <p:sldId id="895" r:id="rId10"/>
    <p:sldId id="1180" r:id="rId11"/>
    <p:sldId id="1174" r:id="rId12"/>
    <p:sldId id="1179" r:id="rId13"/>
    <p:sldId id="1175" r:id="rId14"/>
    <p:sldId id="1177" r:id="rId15"/>
    <p:sldId id="1199" r:id="rId16"/>
    <p:sldId id="1176" r:id="rId17"/>
    <p:sldId id="1200" r:id="rId18"/>
    <p:sldId id="1173" r:id="rId19"/>
    <p:sldId id="1166" r:id="rId20"/>
    <p:sldId id="1073" r:id="rId21"/>
    <p:sldId id="1074" r:id="rId22"/>
    <p:sldId id="1076" r:id="rId23"/>
    <p:sldId id="1079" r:id="rId24"/>
    <p:sldId id="1084" r:id="rId25"/>
    <p:sldId id="1086" r:id="rId26"/>
    <p:sldId id="1088" r:id="rId27"/>
    <p:sldId id="1089" r:id="rId28"/>
    <p:sldId id="1112" r:id="rId29"/>
    <p:sldId id="1113" r:id="rId30"/>
    <p:sldId id="1116" r:id="rId31"/>
    <p:sldId id="1115" r:id="rId32"/>
    <p:sldId id="1107" r:id="rId33"/>
    <p:sldId id="1108" r:id="rId34"/>
    <p:sldId id="1106" r:id="rId35"/>
    <p:sldId id="1167" r:id="rId36"/>
    <p:sldId id="1168" r:id="rId37"/>
    <p:sldId id="1012" r:id="rId38"/>
    <p:sldId id="1120" r:id="rId39"/>
    <p:sldId id="1122" r:id="rId40"/>
    <p:sldId id="1123" r:id="rId41"/>
    <p:sldId id="1124" r:id="rId42"/>
    <p:sldId id="1125" r:id="rId43"/>
    <p:sldId id="1181" r:id="rId44"/>
    <p:sldId id="1162" r:id="rId45"/>
    <p:sldId id="1127" r:id="rId46"/>
    <p:sldId id="1182" r:id="rId47"/>
    <p:sldId id="1130" r:id="rId48"/>
    <p:sldId id="1204" r:id="rId49"/>
    <p:sldId id="1202" r:id="rId50"/>
    <p:sldId id="1205" r:id="rId51"/>
    <p:sldId id="1201" r:id="rId52"/>
    <p:sldId id="1203" r:id="rId53"/>
    <p:sldId id="1184" r:id="rId54"/>
    <p:sldId id="1183" r:id="rId55"/>
    <p:sldId id="1170" r:id="rId56"/>
    <p:sldId id="283" r:id="rId57"/>
    <p:sldId id="1186" r:id="rId58"/>
    <p:sldId id="1132" r:id="rId59"/>
    <p:sldId id="1131" r:id="rId60"/>
    <p:sldId id="1134" r:id="rId61"/>
    <p:sldId id="1185" r:id="rId62"/>
    <p:sldId id="1137" r:id="rId63"/>
    <p:sldId id="1138" r:id="rId64"/>
    <p:sldId id="1187" r:id="rId65"/>
    <p:sldId id="1172" r:id="rId66"/>
    <p:sldId id="1189" r:id="rId67"/>
    <p:sldId id="1190" r:id="rId68"/>
    <p:sldId id="1191" r:id="rId69"/>
    <p:sldId id="1149" r:id="rId70"/>
    <p:sldId id="1152" r:id="rId71"/>
    <p:sldId id="1153" r:id="rId72"/>
    <p:sldId id="1154" r:id="rId73"/>
    <p:sldId id="1192" r:id="rId74"/>
    <p:sldId id="1193" r:id="rId75"/>
    <p:sldId id="1197" r:id="rId76"/>
    <p:sldId id="1196" r:id="rId77"/>
    <p:sldId id="1195" r:id="rId78"/>
    <p:sldId id="1198" r:id="rId79"/>
    <p:sldId id="329" r:id="rId80"/>
  </p:sldIdLst>
  <p:sldSz cx="12192000" cy="6858000"/>
  <p:notesSz cx="6858000" cy="9144000"/>
  <p:defaultTextStyle>
    <a:defPPr>
      <a:defRPr lang="nl-NL"/>
    </a:defPPr>
    <a:lvl1pPr algn="ctr" rtl="0" fontAlgn="base">
      <a:spcBef>
        <a:spcPct val="20000"/>
      </a:spcBef>
      <a:spcAft>
        <a:spcPct val="0"/>
      </a:spcAft>
      <a:defRPr sz="2400" kern="1200">
        <a:solidFill>
          <a:schemeClr val="tx1"/>
        </a:solidFill>
        <a:latin typeface="Arial" charset="0"/>
        <a:ea typeface="+mn-ea"/>
        <a:cs typeface="+mn-cs"/>
      </a:defRPr>
    </a:lvl1pPr>
    <a:lvl2pPr marL="457200" algn="ctr" rtl="0" fontAlgn="base">
      <a:spcBef>
        <a:spcPct val="20000"/>
      </a:spcBef>
      <a:spcAft>
        <a:spcPct val="0"/>
      </a:spcAft>
      <a:defRPr sz="2400" kern="1200">
        <a:solidFill>
          <a:schemeClr val="tx1"/>
        </a:solidFill>
        <a:latin typeface="Arial" charset="0"/>
        <a:ea typeface="+mn-ea"/>
        <a:cs typeface="+mn-cs"/>
      </a:defRPr>
    </a:lvl2pPr>
    <a:lvl3pPr marL="914400" algn="ctr" rtl="0" fontAlgn="base">
      <a:spcBef>
        <a:spcPct val="20000"/>
      </a:spcBef>
      <a:spcAft>
        <a:spcPct val="0"/>
      </a:spcAft>
      <a:defRPr sz="2400" kern="1200">
        <a:solidFill>
          <a:schemeClr val="tx1"/>
        </a:solidFill>
        <a:latin typeface="Arial" charset="0"/>
        <a:ea typeface="+mn-ea"/>
        <a:cs typeface="+mn-cs"/>
      </a:defRPr>
    </a:lvl3pPr>
    <a:lvl4pPr marL="1371600" algn="ctr" rtl="0" fontAlgn="base">
      <a:spcBef>
        <a:spcPct val="20000"/>
      </a:spcBef>
      <a:spcAft>
        <a:spcPct val="0"/>
      </a:spcAft>
      <a:defRPr sz="2400" kern="1200">
        <a:solidFill>
          <a:schemeClr val="tx1"/>
        </a:solidFill>
        <a:latin typeface="Arial" charset="0"/>
        <a:ea typeface="+mn-ea"/>
        <a:cs typeface="+mn-cs"/>
      </a:defRPr>
    </a:lvl4pPr>
    <a:lvl5pPr marL="1828800" algn="ctr" rtl="0" fontAlgn="base">
      <a:spcBef>
        <a:spcPct val="2000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Standaardsectie" id="{1D858C3E-9350-43E3-8DE8-1BEE68957FE6}">
          <p14:sldIdLst>
            <p14:sldId id="388"/>
            <p14:sldId id="618"/>
            <p14:sldId id="1165"/>
            <p14:sldId id="1164"/>
            <p14:sldId id="905"/>
            <p14:sldId id="895"/>
            <p14:sldId id="1180"/>
            <p14:sldId id="1174"/>
            <p14:sldId id="1179"/>
            <p14:sldId id="1175"/>
            <p14:sldId id="1177"/>
            <p14:sldId id="1199"/>
            <p14:sldId id="1176"/>
            <p14:sldId id="1200"/>
            <p14:sldId id="1173"/>
            <p14:sldId id="1166"/>
            <p14:sldId id="1073"/>
            <p14:sldId id="1074"/>
            <p14:sldId id="1076"/>
            <p14:sldId id="1079"/>
            <p14:sldId id="1084"/>
            <p14:sldId id="1086"/>
            <p14:sldId id="1088"/>
            <p14:sldId id="1089"/>
            <p14:sldId id="1112"/>
            <p14:sldId id="1113"/>
            <p14:sldId id="1116"/>
            <p14:sldId id="1115"/>
            <p14:sldId id="1107"/>
            <p14:sldId id="1108"/>
            <p14:sldId id="1106"/>
            <p14:sldId id="1167"/>
            <p14:sldId id="1168"/>
          </p14:sldIdLst>
        </p14:section>
        <p14:section name="Richtlijnen mondzorg" id="{926AC76B-CB1B-45DC-85B1-04E01C5D7B65}">
          <p14:sldIdLst>
            <p14:sldId id="1012"/>
            <p14:sldId id="1120"/>
            <p14:sldId id="1122"/>
            <p14:sldId id="1123"/>
            <p14:sldId id="1124"/>
            <p14:sldId id="1125"/>
            <p14:sldId id="1181"/>
            <p14:sldId id="1162"/>
            <p14:sldId id="1127"/>
            <p14:sldId id="1182"/>
            <p14:sldId id="1130"/>
            <p14:sldId id="1204"/>
            <p14:sldId id="1202"/>
            <p14:sldId id="1205"/>
            <p14:sldId id="1201"/>
            <p14:sldId id="1203"/>
            <p14:sldId id="1184"/>
            <p14:sldId id="1183"/>
            <p14:sldId id="1170"/>
            <p14:sldId id="283"/>
            <p14:sldId id="1186"/>
            <p14:sldId id="1132"/>
            <p14:sldId id="1131"/>
            <p14:sldId id="1134"/>
            <p14:sldId id="1185"/>
            <p14:sldId id="1137"/>
            <p14:sldId id="1138"/>
            <p14:sldId id="1187"/>
            <p14:sldId id="1172"/>
            <p14:sldId id="1189"/>
            <p14:sldId id="1190"/>
            <p14:sldId id="1191"/>
            <p14:sldId id="1149"/>
            <p14:sldId id="1152"/>
            <p14:sldId id="1153"/>
            <p14:sldId id="1154"/>
            <p14:sldId id="1192"/>
            <p14:sldId id="1193"/>
            <p14:sldId id="1197"/>
            <p14:sldId id="1196"/>
            <p14:sldId id="1195"/>
            <p14:sldId id="1198"/>
            <p14:sldId id="329"/>
          </p14:sldIdLst>
        </p14:section>
      </p14:sectionLst>
    </p:ext>
    <p:ext uri="{EFAFB233-063F-42B5-8137-9DF3F51BA10A}">
      <p15:sldGuideLst xmlns:p15="http://schemas.microsoft.com/office/powerpoint/2012/main">
        <p15:guide id="1" orient="horz" pos="148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n Janssens" initials="LJ" lastIdx="14" clrIdx="0"/>
  <p:cmAuthor id="2" name="Joke Duyck" initials="JD" lastIdx="1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7E"/>
    <a:srgbClr val="E6E6E6"/>
    <a:srgbClr val="000068"/>
    <a:srgbClr val="5F5F5F"/>
    <a:srgbClr val="4D4D4D"/>
    <a:srgbClr val="DDDDDD"/>
    <a:srgbClr val="FF0066"/>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548A46-5907-432C-95DA-4C8C4402DF7A}" v="200" dt="2023-02-21T11:13:05.84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97" autoAdjust="0"/>
    <p:restoredTop sz="80872" autoAdjust="0"/>
  </p:normalViewPr>
  <p:slideViewPr>
    <p:cSldViewPr>
      <p:cViewPr varScale="1">
        <p:scale>
          <a:sx n="89" d="100"/>
          <a:sy n="89" d="100"/>
        </p:scale>
        <p:origin x="222" y="90"/>
      </p:cViewPr>
      <p:guideLst>
        <p:guide orient="horz" pos="1480"/>
        <p:guide pos="3840"/>
      </p:guideLst>
    </p:cSldViewPr>
  </p:slideViewPr>
  <p:outlineViewPr>
    <p:cViewPr>
      <p:scale>
        <a:sx n="33" d="100"/>
        <a:sy n="33" d="100"/>
      </p:scale>
      <p:origin x="0" y="-4323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handoutMaster" Target="handoutMasters/handoutMaster1.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ine Devos" userId="5fd02455-0932-491a-9886-24d1584873ee" providerId="ADAL" clId="{98548A46-5907-432C-95DA-4C8C4402DF7A}"/>
    <pc:docChg chg="undo redo custSel addSld delSld modSld sldOrd delMainMaster modMainMaster delSection modSection">
      <pc:chgData name="Pauline Devos" userId="5fd02455-0932-491a-9886-24d1584873ee" providerId="ADAL" clId="{98548A46-5907-432C-95DA-4C8C4402DF7A}" dt="2023-02-21T11:16:00.468" v="7287" actId="20577"/>
      <pc:docMkLst>
        <pc:docMk/>
      </pc:docMkLst>
      <pc:sldChg chg="del">
        <pc:chgData name="Pauline Devos" userId="5fd02455-0932-491a-9886-24d1584873ee" providerId="ADAL" clId="{98548A46-5907-432C-95DA-4C8C4402DF7A}" dt="2023-01-16T22:10:24.016" v="1302" actId="47"/>
        <pc:sldMkLst>
          <pc:docMk/>
          <pc:sldMk cId="958739731" sldId="257"/>
        </pc:sldMkLst>
      </pc:sldChg>
      <pc:sldChg chg="addSp delSp modSp add mod modTransition setBg modNotesTx">
        <pc:chgData name="Pauline Devos" userId="5fd02455-0932-491a-9886-24d1584873ee" providerId="ADAL" clId="{98548A46-5907-432C-95DA-4C8C4402DF7A}" dt="2023-01-24T16:43:59.991" v="7056" actId="20577"/>
        <pc:sldMkLst>
          <pc:docMk/>
          <pc:sldMk cId="855851854" sldId="283"/>
        </pc:sldMkLst>
        <pc:spChg chg="mod">
          <ac:chgData name="Pauline Devos" userId="5fd02455-0932-491a-9886-24d1584873ee" providerId="ADAL" clId="{98548A46-5907-432C-95DA-4C8C4402DF7A}" dt="2023-01-20T16:33:44.918" v="6067"/>
          <ac:spMkLst>
            <pc:docMk/>
            <pc:sldMk cId="855851854" sldId="283"/>
            <ac:spMk id="2" creationId="{11853CEA-CEAD-4E03-A3D7-20CDF386655A}"/>
          </ac:spMkLst>
        </pc:spChg>
        <pc:spChg chg="add del mod">
          <ac:chgData name="Pauline Devos" userId="5fd02455-0932-491a-9886-24d1584873ee" providerId="ADAL" clId="{98548A46-5907-432C-95DA-4C8C4402DF7A}" dt="2023-01-20T14:42:52.901" v="4872"/>
          <ac:spMkLst>
            <pc:docMk/>
            <pc:sldMk cId="855851854" sldId="283"/>
            <ac:spMk id="4" creationId="{7EBA0E01-FDBC-992F-BA7A-C8205614244F}"/>
          </ac:spMkLst>
        </pc:spChg>
        <pc:spChg chg="add mod">
          <ac:chgData name="Pauline Devos" userId="5fd02455-0932-491a-9886-24d1584873ee" providerId="ADAL" clId="{98548A46-5907-432C-95DA-4C8C4402DF7A}" dt="2023-01-24T16:43:37.465" v="7022" actId="20577"/>
          <ac:spMkLst>
            <pc:docMk/>
            <pc:sldMk cId="855851854" sldId="283"/>
            <ac:spMk id="6" creationId="{879EFAAE-4B62-4C9B-436F-E04E6DE4A31E}"/>
          </ac:spMkLst>
        </pc:spChg>
        <pc:spChg chg="add del">
          <ac:chgData name="Pauline Devos" userId="5fd02455-0932-491a-9886-24d1584873ee" providerId="ADAL" clId="{98548A46-5907-432C-95DA-4C8C4402DF7A}" dt="2023-01-20T14:43:05.886" v="4878" actId="22"/>
          <ac:spMkLst>
            <pc:docMk/>
            <pc:sldMk cId="855851854" sldId="283"/>
            <ac:spMk id="7" creationId="{DCFF676F-BD20-07FA-2717-4B9DCB4E8AE3}"/>
          </ac:spMkLst>
        </pc:spChg>
        <pc:spChg chg="add del mod">
          <ac:chgData name="Pauline Devos" userId="5fd02455-0932-491a-9886-24d1584873ee" providerId="ADAL" clId="{98548A46-5907-432C-95DA-4C8C4402DF7A}" dt="2023-01-24T16:42:09.222" v="6984" actId="22"/>
          <ac:spMkLst>
            <pc:docMk/>
            <pc:sldMk cId="855851854" sldId="283"/>
            <ac:spMk id="8" creationId="{785C73AE-C800-0C6C-3AB4-978F4A3F76F7}"/>
          </ac:spMkLst>
        </pc:spChg>
        <pc:spChg chg="add mod">
          <ac:chgData name="Pauline Devos" userId="5fd02455-0932-491a-9886-24d1584873ee" providerId="ADAL" clId="{98548A46-5907-432C-95DA-4C8C4402DF7A}" dt="2023-01-20T14:43:09.144" v="4880" actId="1076"/>
          <ac:spMkLst>
            <pc:docMk/>
            <pc:sldMk cId="855851854" sldId="283"/>
            <ac:spMk id="9" creationId="{1648968C-17B3-AE0B-657B-CE56339E6D8B}"/>
          </ac:spMkLst>
        </pc:spChg>
        <pc:spChg chg="add del mod">
          <ac:chgData name="Pauline Devos" userId="5fd02455-0932-491a-9886-24d1584873ee" providerId="ADAL" clId="{98548A46-5907-432C-95DA-4C8C4402DF7A}" dt="2023-01-20T14:45:15.784" v="4909"/>
          <ac:spMkLst>
            <pc:docMk/>
            <pc:sldMk cId="855851854" sldId="283"/>
            <ac:spMk id="10" creationId="{2C5DF64D-BBB3-74F8-A02B-EA7C57E52C0B}"/>
          </ac:spMkLst>
        </pc:spChg>
        <pc:picChg chg="mod modCrop">
          <ac:chgData name="Pauline Devos" userId="5fd02455-0932-491a-9886-24d1584873ee" providerId="ADAL" clId="{98548A46-5907-432C-95DA-4C8C4402DF7A}" dt="2023-01-24T16:41:57.348" v="6979" actId="1076"/>
          <ac:picMkLst>
            <pc:docMk/>
            <pc:sldMk cId="855851854" sldId="283"/>
            <ac:picMk id="3" creationId="{60A717C8-887B-4BFE-9981-69A4B15A5F5C}"/>
          </ac:picMkLst>
        </pc:picChg>
        <pc:picChg chg="add del mod">
          <ac:chgData name="Pauline Devos" userId="5fd02455-0932-491a-9886-24d1584873ee" providerId="ADAL" clId="{98548A46-5907-432C-95DA-4C8C4402DF7A}" dt="2023-01-20T14:45:16.423" v="4910" actId="478"/>
          <ac:picMkLst>
            <pc:docMk/>
            <pc:sldMk cId="855851854" sldId="283"/>
            <ac:picMk id="5" creationId="{1281EB5E-F85A-A624-B314-C2508E6ED75A}"/>
          </ac:picMkLst>
        </pc:picChg>
      </pc:sldChg>
      <pc:sldChg chg="addSp modSp mod modTransition">
        <pc:chgData name="Pauline Devos" userId="5fd02455-0932-491a-9886-24d1584873ee" providerId="ADAL" clId="{98548A46-5907-432C-95DA-4C8C4402DF7A}" dt="2023-01-20T15:24:27.639" v="5403"/>
        <pc:sldMkLst>
          <pc:docMk/>
          <pc:sldMk cId="3600508189" sldId="329"/>
        </pc:sldMkLst>
        <pc:spChg chg="add mod">
          <ac:chgData name="Pauline Devos" userId="5fd02455-0932-491a-9886-24d1584873ee" providerId="ADAL" clId="{98548A46-5907-432C-95DA-4C8C4402DF7A}" dt="2023-01-16T22:38:37.985" v="1797" actId="2085"/>
          <ac:spMkLst>
            <pc:docMk/>
            <pc:sldMk cId="3600508189" sldId="329"/>
            <ac:spMk id="2" creationId="{93B8241F-C10B-8284-DF9D-C33E3D5BE818}"/>
          </ac:spMkLst>
        </pc:spChg>
        <pc:spChg chg="mod">
          <ac:chgData name="Pauline Devos" userId="5fd02455-0932-491a-9886-24d1584873ee" providerId="ADAL" clId="{98548A46-5907-432C-95DA-4C8C4402DF7A}" dt="2023-01-16T22:45:08.152" v="1816" actId="6549"/>
          <ac:spMkLst>
            <pc:docMk/>
            <pc:sldMk cId="3600508189" sldId="329"/>
            <ac:spMk id="5" creationId="{00000000-0000-0000-0000-000000000000}"/>
          </ac:spMkLst>
        </pc:spChg>
      </pc:sldChg>
      <pc:sldChg chg="delSp modSp mod modTransition">
        <pc:chgData name="Pauline Devos" userId="5fd02455-0932-491a-9886-24d1584873ee" providerId="ADAL" clId="{98548A46-5907-432C-95DA-4C8C4402DF7A}" dt="2023-01-20T17:05:03.742" v="6887" actId="1076"/>
        <pc:sldMkLst>
          <pc:docMk/>
          <pc:sldMk cId="0" sldId="388"/>
        </pc:sldMkLst>
        <pc:spChg chg="mod">
          <ac:chgData name="Pauline Devos" userId="5fd02455-0932-491a-9886-24d1584873ee" providerId="ADAL" clId="{98548A46-5907-432C-95DA-4C8C4402DF7A}" dt="2023-01-16T22:51:13.626" v="1879" actId="1076"/>
          <ac:spMkLst>
            <pc:docMk/>
            <pc:sldMk cId="0" sldId="388"/>
            <ac:spMk id="2" creationId="{00000000-0000-0000-0000-000000000000}"/>
          </ac:spMkLst>
        </pc:spChg>
        <pc:spChg chg="mod">
          <ac:chgData name="Pauline Devos" userId="5fd02455-0932-491a-9886-24d1584873ee" providerId="ADAL" clId="{98548A46-5907-432C-95DA-4C8C4402DF7A}" dt="2023-01-16T22:51:22.571" v="1880" actId="1076"/>
          <ac:spMkLst>
            <pc:docMk/>
            <pc:sldMk cId="0" sldId="388"/>
            <ac:spMk id="3" creationId="{00000000-0000-0000-0000-000000000000}"/>
          </ac:spMkLst>
        </pc:spChg>
        <pc:spChg chg="mod">
          <ac:chgData name="Pauline Devos" userId="5fd02455-0932-491a-9886-24d1584873ee" providerId="ADAL" clId="{98548A46-5907-432C-95DA-4C8C4402DF7A}" dt="2023-01-20T17:05:03.742" v="6887" actId="1076"/>
          <ac:spMkLst>
            <pc:docMk/>
            <pc:sldMk cId="0" sldId="388"/>
            <ac:spMk id="4" creationId="{00000000-0000-0000-0000-000000000000}"/>
          </ac:spMkLst>
        </pc:spChg>
        <pc:spChg chg="del">
          <ac:chgData name="Pauline Devos" userId="5fd02455-0932-491a-9886-24d1584873ee" providerId="ADAL" clId="{98548A46-5907-432C-95DA-4C8C4402DF7A}" dt="2023-01-18T16:43:42.303" v="2779" actId="478"/>
          <ac:spMkLst>
            <pc:docMk/>
            <pc:sldMk cId="0" sldId="388"/>
            <ac:spMk id="8" creationId="{00000000-0000-0000-0000-000000000000}"/>
          </ac:spMkLst>
        </pc:spChg>
      </pc:sldChg>
      <pc:sldChg chg="del">
        <pc:chgData name="Pauline Devos" userId="5fd02455-0932-491a-9886-24d1584873ee" providerId="ADAL" clId="{98548A46-5907-432C-95DA-4C8C4402DF7A}" dt="2023-01-16T22:09:52.044" v="1292" actId="47"/>
        <pc:sldMkLst>
          <pc:docMk/>
          <pc:sldMk cId="0" sldId="587"/>
        </pc:sldMkLst>
      </pc:sldChg>
      <pc:sldChg chg="delSp modSp mod modTransition">
        <pc:chgData name="Pauline Devos" userId="5fd02455-0932-491a-9886-24d1584873ee" providerId="ADAL" clId="{98548A46-5907-432C-95DA-4C8C4402DF7A}" dt="2023-01-20T15:24:27.639" v="5403"/>
        <pc:sldMkLst>
          <pc:docMk/>
          <pc:sldMk cId="0" sldId="618"/>
        </pc:sldMkLst>
        <pc:spChg chg="mod">
          <ac:chgData name="Pauline Devos" userId="5fd02455-0932-491a-9886-24d1584873ee" providerId="ADAL" clId="{98548A46-5907-432C-95DA-4C8C4402DF7A}" dt="2022-12-17T16:00:45.648" v="445" actId="20577"/>
          <ac:spMkLst>
            <pc:docMk/>
            <pc:sldMk cId="0" sldId="618"/>
            <ac:spMk id="2" creationId="{00000000-0000-0000-0000-000000000000}"/>
          </ac:spMkLst>
        </pc:spChg>
        <pc:spChg chg="mod">
          <ac:chgData name="Pauline Devos" userId="5fd02455-0932-491a-9886-24d1584873ee" providerId="ADAL" clId="{98548A46-5907-432C-95DA-4C8C4402DF7A}" dt="2023-01-20T13:00:52.893" v="3183" actId="20577"/>
          <ac:spMkLst>
            <pc:docMk/>
            <pc:sldMk cId="0" sldId="618"/>
            <ac:spMk id="3" creationId="{00000000-0000-0000-0000-000000000000}"/>
          </ac:spMkLst>
        </pc:spChg>
        <pc:spChg chg="del">
          <ac:chgData name="Pauline Devos" userId="5fd02455-0932-491a-9886-24d1584873ee" providerId="ADAL" clId="{98548A46-5907-432C-95DA-4C8C4402DF7A}" dt="2023-01-18T16:43:37.170" v="2778" actId="478"/>
          <ac:spMkLst>
            <pc:docMk/>
            <pc:sldMk cId="0" sldId="618"/>
            <ac:spMk id="10" creationId="{00000000-0000-0000-0000-000000000000}"/>
          </ac:spMkLst>
        </pc:spChg>
      </pc:sldChg>
      <pc:sldChg chg="del modNotesTx">
        <pc:chgData name="Pauline Devos" userId="5fd02455-0932-491a-9886-24d1584873ee" providerId="ADAL" clId="{98548A46-5907-432C-95DA-4C8C4402DF7A}" dt="2023-01-16T22:45:33.709" v="1817" actId="47"/>
        <pc:sldMkLst>
          <pc:docMk/>
          <pc:sldMk cId="0" sldId="668"/>
        </pc:sldMkLst>
      </pc:sldChg>
      <pc:sldChg chg="del">
        <pc:chgData name="Pauline Devos" userId="5fd02455-0932-491a-9886-24d1584873ee" providerId="ADAL" clId="{98548A46-5907-432C-95DA-4C8C4402DF7A}" dt="2022-12-17T15:58:19.732" v="375" actId="47"/>
        <pc:sldMkLst>
          <pc:docMk/>
          <pc:sldMk cId="1129013835" sldId="778"/>
        </pc:sldMkLst>
      </pc:sldChg>
      <pc:sldChg chg="del">
        <pc:chgData name="Pauline Devos" userId="5fd02455-0932-491a-9886-24d1584873ee" providerId="ADAL" clId="{98548A46-5907-432C-95DA-4C8C4402DF7A}" dt="2023-01-16T22:09:59.642" v="1294" actId="47"/>
        <pc:sldMkLst>
          <pc:docMk/>
          <pc:sldMk cId="2289105854" sldId="779"/>
        </pc:sldMkLst>
      </pc:sldChg>
      <pc:sldChg chg="del">
        <pc:chgData name="Pauline Devos" userId="5fd02455-0932-491a-9886-24d1584873ee" providerId="ADAL" clId="{98548A46-5907-432C-95DA-4C8C4402DF7A}" dt="2023-01-16T22:10:02.562" v="1296" actId="47"/>
        <pc:sldMkLst>
          <pc:docMk/>
          <pc:sldMk cId="3400719614" sldId="783"/>
        </pc:sldMkLst>
      </pc:sldChg>
      <pc:sldChg chg="del">
        <pc:chgData name="Pauline Devos" userId="5fd02455-0932-491a-9886-24d1584873ee" providerId="ADAL" clId="{98548A46-5907-432C-95DA-4C8C4402DF7A}" dt="2023-01-16T22:10:09.375" v="1297" actId="47"/>
        <pc:sldMkLst>
          <pc:docMk/>
          <pc:sldMk cId="111618502" sldId="785"/>
        </pc:sldMkLst>
      </pc:sldChg>
      <pc:sldChg chg="del">
        <pc:chgData name="Pauline Devos" userId="5fd02455-0932-491a-9886-24d1584873ee" providerId="ADAL" clId="{98548A46-5907-432C-95DA-4C8C4402DF7A}" dt="2023-01-16T22:10:11.580" v="1299" actId="47"/>
        <pc:sldMkLst>
          <pc:docMk/>
          <pc:sldMk cId="4257759883" sldId="788"/>
        </pc:sldMkLst>
      </pc:sldChg>
      <pc:sldChg chg="del">
        <pc:chgData name="Pauline Devos" userId="5fd02455-0932-491a-9886-24d1584873ee" providerId="ADAL" clId="{98548A46-5907-432C-95DA-4C8C4402DF7A}" dt="2023-01-16T22:10:19.368" v="1301" actId="47"/>
        <pc:sldMkLst>
          <pc:docMk/>
          <pc:sldMk cId="846637085" sldId="789"/>
        </pc:sldMkLst>
      </pc:sldChg>
      <pc:sldChg chg="del">
        <pc:chgData name="Pauline Devos" userId="5fd02455-0932-491a-9886-24d1584873ee" providerId="ADAL" clId="{98548A46-5907-432C-95DA-4C8C4402DF7A}" dt="2023-01-16T22:10:01.398" v="1295" actId="47"/>
        <pc:sldMkLst>
          <pc:docMk/>
          <pc:sldMk cId="995365394" sldId="801"/>
        </pc:sldMkLst>
      </pc:sldChg>
      <pc:sldChg chg="del">
        <pc:chgData name="Pauline Devos" userId="5fd02455-0932-491a-9886-24d1584873ee" providerId="ADAL" clId="{98548A46-5907-432C-95DA-4C8C4402DF7A}" dt="2022-12-17T16:26:43.775" v="1284" actId="47"/>
        <pc:sldMkLst>
          <pc:docMk/>
          <pc:sldMk cId="2250300521" sldId="803"/>
        </pc:sldMkLst>
      </pc:sldChg>
      <pc:sldChg chg="del">
        <pc:chgData name="Pauline Devos" userId="5fd02455-0932-491a-9886-24d1584873ee" providerId="ADAL" clId="{98548A46-5907-432C-95DA-4C8C4402DF7A}" dt="2022-12-17T16:26:46.863" v="1285" actId="47"/>
        <pc:sldMkLst>
          <pc:docMk/>
          <pc:sldMk cId="1384848933" sldId="805"/>
        </pc:sldMkLst>
      </pc:sldChg>
      <pc:sldChg chg="del">
        <pc:chgData name="Pauline Devos" userId="5fd02455-0932-491a-9886-24d1584873ee" providerId="ADAL" clId="{98548A46-5907-432C-95DA-4C8C4402DF7A}" dt="2023-01-16T22:08:26.198" v="1289" actId="47"/>
        <pc:sldMkLst>
          <pc:docMk/>
          <pc:sldMk cId="3350484533" sldId="806"/>
        </pc:sldMkLst>
      </pc:sldChg>
      <pc:sldChg chg="del">
        <pc:chgData name="Pauline Devos" userId="5fd02455-0932-491a-9886-24d1584873ee" providerId="ADAL" clId="{98548A46-5907-432C-95DA-4C8C4402DF7A}" dt="2023-01-16T22:08:43.091" v="1290" actId="47"/>
        <pc:sldMkLst>
          <pc:docMk/>
          <pc:sldMk cId="3574375189" sldId="807"/>
        </pc:sldMkLst>
      </pc:sldChg>
      <pc:sldChg chg="del">
        <pc:chgData name="Pauline Devos" userId="5fd02455-0932-491a-9886-24d1584873ee" providerId="ADAL" clId="{98548A46-5907-432C-95DA-4C8C4402DF7A}" dt="2023-01-16T22:09:23.700" v="1291" actId="47"/>
        <pc:sldMkLst>
          <pc:docMk/>
          <pc:sldMk cId="1329445286" sldId="808"/>
        </pc:sldMkLst>
      </pc:sldChg>
      <pc:sldChg chg="del">
        <pc:chgData name="Pauline Devos" userId="5fd02455-0932-491a-9886-24d1584873ee" providerId="ADAL" clId="{98548A46-5907-432C-95DA-4C8C4402DF7A}" dt="2023-01-16T22:09:55.691" v="1293" actId="47"/>
        <pc:sldMkLst>
          <pc:docMk/>
          <pc:sldMk cId="801685627" sldId="811"/>
        </pc:sldMkLst>
      </pc:sldChg>
      <pc:sldChg chg="del">
        <pc:chgData name="Pauline Devos" userId="5fd02455-0932-491a-9886-24d1584873ee" providerId="ADAL" clId="{98548A46-5907-432C-95DA-4C8C4402DF7A}" dt="2023-01-16T22:10:16.027" v="1300" actId="47"/>
        <pc:sldMkLst>
          <pc:docMk/>
          <pc:sldMk cId="144878342" sldId="888"/>
        </pc:sldMkLst>
      </pc:sldChg>
      <pc:sldChg chg="del">
        <pc:chgData name="Pauline Devos" userId="5fd02455-0932-491a-9886-24d1584873ee" providerId="ADAL" clId="{98548A46-5907-432C-95DA-4C8C4402DF7A}" dt="2022-12-17T16:25:40.276" v="1278" actId="47"/>
        <pc:sldMkLst>
          <pc:docMk/>
          <pc:sldMk cId="2487749398" sldId="890"/>
        </pc:sldMkLst>
      </pc:sldChg>
      <pc:sldChg chg="del">
        <pc:chgData name="Pauline Devos" userId="5fd02455-0932-491a-9886-24d1584873ee" providerId="ADAL" clId="{98548A46-5907-432C-95DA-4C8C4402DF7A}" dt="2022-12-17T16:25:43.334" v="1279" actId="47"/>
        <pc:sldMkLst>
          <pc:docMk/>
          <pc:sldMk cId="1553867283" sldId="891"/>
        </pc:sldMkLst>
      </pc:sldChg>
      <pc:sldChg chg="addSp delSp modSp mod ord modTransition delAnim modAnim modNotesTx">
        <pc:chgData name="Pauline Devos" userId="5fd02455-0932-491a-9886-24d1584873ee" providerId="ADAL" clId="{98548A46-5907-432C-95DA-4C8C4402DF7A}" dt="2023-01-20T17:08:28.351" v="6922" actId="1076"/>
        <pc:sldMkLst>
          <pc:docMk/>
          <pc:sldMk cId="3450552033" sldId="895"/>
        </pc:sldMkLst>
        <pc:spChg chg="mod">
          <ac:chgData name="Pauline Devos" userId="5fd02455-0932-491a-9886-24d1584873ee" providerId="ADAL" clId="{98548A46-5907-432C-95DA-4C8C4402DF7A}" dt="2023-01-16T23:05:19.286" v="1926" actId="1076"/>
          <ac:spMkLst>
            <pc:docMk/>
            <pc:sldMk cId="3450552033" sldId="895"/>
            <ac:spMk id="2" creationId="{00000000-0000-0000-0000-000000000000}"/>
          </ac:spMkLst>
        </pc:spChg>
        <pc:spChg chg="del mod">
          <ac:chgData name="Pauline Devos" userId="5fd02455-0932-491a-9886-24d1584873ee" providerId="ADAL" clId="{98548A46-5907-432C-95DA-4C8C4402DF7A}" dt="2023-01-16T23:04:43.921" v="1886" actId="478"/>
          <ac:spMkLst>
            <pc:docMk/>
            <pc:sldMk cId="3450552033" sldId="895"/>
            <ac:spMk id="3" creationId="{00000000-0000-0000-0000-000000000000}"/>
          </ac:spMkLst>
        </pc:spChg>
        <pc:spChg chg="add mod">
          <ac:chgData name="Pauline Devos" userId="5fd02455-0932-491a-9886-24d1584873ee" providerId="ADAL" clId="{98548A46-5907-432C-95DA-4C8C4402DF7A}" dt="2023-01-20T17:08:28.351" v="6922" actId="1076"/>
          <ac:spMkLst>
            <pc:docMk/>
            <pc:sldMk cId="3450552033" sldId="895"/>
            <ac:spMk id="3" creationId="{D008BE77-56A0-412C-A5C1-46F87DFB0754}"/>
          </ac:spMkLst>
        </pc:spChg>
        <pc:spChg chg="add mod">
          <ac:chgData name="Pauline Devos" userId="5fd02455-0932-491a-9886-24d1584873ee" providerId="ADAL" clId="{98548A46-5907-432C-95DA-4C8C4402DF7A}" dt="2023-01-16T23:05:26.838" v="1938" actId="20577"/>
          <ac:spMkLst>
            <pc:docMk/>
            <pc:sldMk cId="3450552033" sldId="895"/>
            <ac:spMk id="5" creationId="{9178617F-5B8E-4FEE-A20F-7B3C12C8FF6C}"/>
          </ac:spMkLst>
        </pc:spChg>
        <pc:spChg chg="del">
          <ac:chgData name="Pauline Devos" userId="5fd02455-0932-491a-9886-24d1584873ee" providerId="ADAL" clId="{98548A46-5907-432C-95DA-4C8C4402DF7A}" dt="2023-01-18T16:43:19.394" v="2774" actId="478"/>
          <ac:spMkLst>
            <pc:docMk/>
            <pc:sldMk cId="3450552033" sldId="895"/>
            <ac:spMk id="6" creationId="{00000000-0000-0000-0000-000000000000}"/>
          </ac:spMkLst>
        </pc:spChg>
        <pc:picChg chg="add mod">
          <ac:chgData name="Pauline Devos" userId="5fd02455-0932-491a-9886-24d1584873ee" providerId="ADAL" clId="{98548A46-5907-432C-95DA-4C8C4402DF7A}" dt="2023-01-18T16:41:52.993" v="2759" actId="1076"/>
          <ac:picMkLst>
            <pc:docMk/>
            <pc:sldMk cId="3450552033" sldId="895"/>
            <ac:picMk id="4" creationId="{2ACB151F-E6F8-7BD2-047F-985AAA60DF7D}"/>
          </ac:picMkLst>
        </pc:picChg>
        <pc:picChg chg="add del mod">
          <ac:chgData name="Pauline Devos" userId="5fd02455-0932-491a-9886-24d1584873ee" providerId="ADAL" clId="{98548A46-5907-432C-95DA-4C8C4402DF7A}" dt="2023-01-18T16:19:11.347" v="2493" actId="478"/>
          <ac:picMkLst>
            <pc:docMk/>
            <pc:sldMk cId="3450552033" sldId="895"/>
            <ac:picMk id="7" creationId="{AA8B0CC4-00F5-322E-181A-58C39AF119DB}"/>
          </ac:picMkLst>
        </pc:picChg>
        <pc:picChg chg="add mod">
          <ac:chgData name="Pauline Devos" userId="5fd02455-0932-491a-9886-24d1584873ee" providerId="ADAL" clId="{98548A46-5907-432C-95DA-4C8C4402DF7A}" dt="2023-01-18T16:41:36.201" v="2758" actId="1076"/>
          <ac:picMkLst>
            <pc:docMk/>
            <pc:sldMk cId="3450552033" sldId="895"/>
            <ac:picMk id="8" creationId="{132B66CE-0515-3C67-B3E9-AB3A41EFD29C}"/>
          </ac:picMkLst>
        </pc:picChg>
        <pc:picChg chg="del">
          <ac:chgData name="Pauline Devos" userId="5fd02455-0932-491a-9886-24d1584873ee" providerId="ADAL" clId="{98548A46-5907-432C-95DA-4C8C4402DF7A}" dt="2023-01-16T23:04:36.433" v="1883" actId="478"/>
          <ac:picMkLst>
            <pc:docMk/>
            <pc:sldMk cId="3450552033" sldId="895"/>
            <ac:picMk id="303109" creationId="{00000000-0000-0000-0000-000000000000}"/>
          </ac:picMkLst>
        </pc:picChg>
      </pc:sldChg>
      <pc:sldChg chg="del">
        <pc:chgData name="Pauline Devos" userId="5fd02455-0932-491a-9886-24d1584873ee" providerId="ADAL" clId="{98548A46-5907-432C-95DA-4C8C4402DF7A}" dt="2022-12-17T16:25:49.872" v="1280" actId="47"/>
        <pc:sldMkLst>
          <pc:docMk/>
          <pc:sldMk cId="3233516275" sldId="897"/>
        </pc:sldMkLst>
      </pc:sldChg>
      <pc:sldChg chg="del">
        <pc:chgData name="Pauline Devos" userId="5fd02455-0932-491a-9886-24d1584873ee" providerId="ADAL" clId="{98548A46-5907-432C-95DA-4C8C4402DF7A}" dt="2023-01-16T22:10:10.496" v="1298" actId="47"/>
        <pc:sldMkLst>
          <pc:docMk/>
          <pc:sldMk cId="423919445" sldId="899"/>
        </pc:sldMkLst>
      </pc:sldChg>
      <pc:sldChg chg="delSp modSp mod modTransition modNotesTx">
        <pc:chgData name="Pauline Devos" userId="5fd02455-0932-491a-9886-24d1584873ee" providerId="ADAL" clId="{98548A46-5907-432C-95DA-4C8C4402DF7A}" dt="2023-01-20T17:05:26.177" v="6888" actId="113"/>
        <pc:sldMkLst>
          <pc:docMk/>
          <pc:sldMk cId="1455922984" sldId="905"/>
        </pc:sldMkLst>
        <pc:spChg chg="del">
          <ac:chgData name="Pauline Devos" userId="5fd02455-0932-491a-9886-24d1584873ee" providerId="ADAL" clId="{98548A46-5907-432C-95DA-4C8C4402DF7A}" dt="2023-01-18T16:43:22.964" v="2775" actId="478"/>
          <ac:spMkLst>
            <pc:docMk/>
            <pc:sldMk cId="1455922984" sldId="905"/>
            <ac:spMk id="4" creationId="{00000000-0000-0000-0000-000000000000}"/>
          </ac:spMkLst>
        </pc:spChg>
        <pc:spChg chg="mod">
          <ac:chgData name="Pauline Devos" userId="5fd02455-0932-491a-9886-24d1584873ee" providerId="ADAL" clId="{98548A46-5907-432C-95DA-4C8C4402DF7A}" dt="2023-01-20T16:33:44.918" v="6067"/>
          <ac:spMkLst>
            <pc:docMk/>
            <pc:sldMk cId="1455922984" sldId="905"/>
            <ac:spMk id="5" creationId="{00000000-0000-0000-0000-000000000000}"/>
          </ac:spMkLst>
        </pc:spChg>
        <pc:spChg chg="mod">
          <ac:chgData name="Pauline Devos" userId="5fd02455-0932-491a-9886-24d1584873ee" providerId="ADAL" clId="{98548A46-5907-432C-95DA-4C8C4402DF7A}" dt="2023-01-20T17:05:26.177" v="6888" actId="113"/>
          <ac:spMkLst>
            <pc:docMk/>
            <pc:sldMk cId="1455922984" sldId="905"/>
            <ac:spMk id="6" creationId="{00000000-0000-0000-0000-000000000000}"/>
          </ac:spMkLst>
        </pc:spChg>
        <pc:spChg chg="mod">
          <ac:chgData name="Pauline Devos" userId="5fd02455-0932-491a-9886-24d1584873ee" providerId="ADAL" clId="{98548A46-5907-432C-95DA-4C8C4402DF7A}" dt="2023-01-20T16:33:44.918" v="6067"/>
          <ac:spMkLst>
            <pc:docMk/>
            <pc:sldMk cId="1455922984" sldId="905"/>
            <ac:spMk id="7" creationId="{00000000-0000-0000-0000-000000000000}"/>
          </ac:spMkLst>
        </pc:spChg>
      </pc:sldChg>
      <pc:sldChg chg="del">
        <pc:chgData name="Pauline Devos" userId="5fd02455-0932-491a-9886-24d1584873ee" providerId="ADAL" clId="{98548A46-5907-432C-95DA-4C8C4402DF7A}" dt="2022-12-17T16:25:18.940" v="1272" actId="47"/>
        <pc:sldMkLst>
          <pc:docMk/>
          <pc:sldMk cId="62510360" sldId="906"/>
        </pc:sldMkLst>
      </pc:sldChg>
      <pc:sldChg chg="del">
        <pc:chgData name="Pauline Devos" userId="5fd02455-0932-491a-9886-24d1584873ee" providerId="ADAL" clId="{98548A46-5907-432C-95DA-4C8C4402DF7A}" dt="2022-12-17T16:25:20.314" v="1273" actId="47"/>
        <pc:sldMkLst>
          <pc:docMk/>
          <pc:sldMk cId="124361004" sldId="907"/>
        </pc:sldMkLst>
      </pc:sldChg>
      <pc:sldChg chg="del">
        <pc:chgData name="Pauline Devos" userId="5fd02455-0932-491a-9886-24d1584873ee" providerId="ADAL" clId="{98548A46-5907-432C-95DA-4C8C4402DF7A}" dt="2022-12-17T16:25:22.424" v="1274" actId="47"/>
        <pc:sldMkLst>
          <pc:docMk/>
          <pc:sldMk cId="2163231239" sldId="908"/>
        </pc:sldMkLst>
      </pc:sldChg>
      <pc:sldChg chg="del">
        <pc:chgData name="Pauline Devos" userId="5fd02455-0932-491a-9886-24d1584873ee" providerId="ADAL" clId="{98548A46-5907-432C-95DA-4C8C4402DF7A}" dt="2022-12-17T16:25:23.095" v="1275" actId="47"/>
        <pc:sldMkLst>
          <pc:docMk/>
          <pc:sldMk cId="2187627383" sldId="909"/>
        </pc:sldMkLst>
      </pc:sldChg>
      <pc:sldChg chg="del">
        <pc:chgData name="Pauline Devos" userId="5fd02455-0932-491a-9886-24d1584873ee" providerId="ADAL" clId="{98548A46-5907-432C-95DA-4C8C4402DF7A}" dt="2022-12-17T16:25:23.682" v="1276" actId="47"/>
        <pc:sldMkLst>
          <pc:docMk/>
          <pc:sldMk cId="3672954285" sldId="912"/>
        </pc:sldMkLst>
      </pc:sldChg>
      <pc:sldChg chg="del">
        <pc:chgData name="Pauline Devos" userId="5fd02455-0932-491a-9886-24d1584873ee" providerId="ADAL" clId="{98548A46-5907-432C-95DA-4C8C4402DF7A}" dt="2022-12-17T16:25:25.313" v="1277" actId="47"/>
        <pc:sldMkLst>
          <pc:docMk/>
          <pc:sldMk cId="260562578" sldId="992"/>
        </pc:sldMkLst>
      </pc:sldChg>
      <pc:sldChg chg="addSp delSp modSp mod ord modTransition modNotesTx">
        <pc:chgData name="Pauline Devos" userId="5fd02455-0932-491a-9886-24d1584873ee" providerId="ADAL" clId="{98548A46-5907-432C-95DA-4C8C4402DF7A}" dt="2023-02-21T11:13:14.904" v="7285" actId="20577"/>
        <pc:sldMkLst>
          <pc:docMk/>
          <pc:sldMk cId="2521578848" sldId="1012"/>
        </pc:sldMkLst>
        <pc:spChg chg="mod">
          <ac:chgData name="Pauline Devos" userId="5fd02455-0932-491a-9886-24d1584873ee" providerId="ADAL" clId="{98548A46-5907-432C-95DA-4C8C4402DF7A}" dt="2023-01-16T22:26:20.915" v="1535" actId="1076"/>
          <ac:spMkLst>
            <pc:docMk/>
            <pc:sldMk cId="2521578848" sldId="1012"/>
            <ac:spMk id="2" creationId="{00000000-0000-0000-0000-000000000000}"/>
          </ac:spMkLst>
        </pc:spChg>
        <pc:spChg chg="del mod">
          <ac:chgData name="Pauline Devos" userId="5fd02455-0932-491a-9886-24d1584873ee" providerId="ADAL" clId="{98548A46-5907-432C-95DA-4C8C4402DF7A}" dt="2023-01-16T22:23:36.965" v="1501" actId="21"/>
          <ac:spMkLst>
            <pc:docMk/>
            <pc:sldMk cId="2521578848" sldId="1012"/>
            <ac:spMk id="3" creationId="{00000000-0000-0000-0000-000000000000}"/>
          </ac:spMkLst>
        </pc:spChg>
        <pc:spChg chg="mod">
          <ac:chgData name="Pauline Devos" userId="5fd02455-0932-491a-9886-24d1584873ee" providerId="ADAL" clId="{98548A46-5907-432C-95DA-4C8C4402DF7A}" dt="2023-02-21T11:11:36.524" v="7277" actId="1076"/>
          <ac:spMkLst>
            <pc:docMk/>
            <pc:sldMk cId="2521578848" sldId="1012"/>
            <ac:spMk id="4" creationId="{00000000-0000-0000-0000-000000000000}"/>
          </ac:spMkLst>
        </pc:spChg>
        <pc:spChg chg="add mod">
          <ac:chgData name="Pauline Devos" userId="5fd02455-0932-491a-9886-24d1584873ee" providerId="ADAL" clId="{98548A46-5907-432C-95DA-4C8C4402DF7A}" dt="2023-01-16T23:27:42.240" v="2428" actId="20577"/>
          <ac:spMkLst>
            <pc:docMk/>
            <pc:sldMk cId="2521578848" sldId="1012"/>
            <ac:spMk id="5" creationId="{7E5A2E0E-0E1D-D26F-1B75-7C05A4D7AF3F}"/>
          </ac:spMkLst>
        </pc:spChg>
        <pc:spChg chg="mod">
          <ac:chgData name="Pauline Devos" userId="5fd02455-0932-491a-9886-24d1584873ee" providerId="ADAL" clId="{98548A46-5907-432C-95DA-4C8C4402DF7A}" dt="2023-01-16T23:27:39.364" v="2426" actId="20577"/>
          <ac:spMkLst>
            <pc:docMk/>
            <pc:sldMk cId="2521578848" sldId="1012"/>
            <ac:spMk id="11" creationId="{00000000-0000-0000-0000-000000000000}"/>
          </ac:spMkLst>
        </pc:spChg>
        <pc:spChg chg="mod">
          <ac:chgData name="Pauline Devos" userId="5fd02455-0932-491a-9886-24d1584873ee" providerId="ADAL" clId="{98548A46-5907-432C-95DA-4C8C4402DF7A}" dt="2023-01-16T22:28:44.787" v="1626" actId="1076"/>
          <ac:spMkLst>
            <pc:docMk/>
            <pc:sldMk cId="2521578848" sldId="1012"/>
            <ac:spMk id="12" creationId="{00000000-0000-0000-0000-000000000000}"/>
          </ac:spMkLst>
        </pc:spChg>
        <pc:spChg chg="del">
          <ac:chgData name="Pauline Devos" userId="5fd02455-0932-491a-9886-24d1584873ee" providerId="ADAL" clId="{98548A46-5907-432C-95DA-4C8C4402DF7A}" dt="2023-01-16T22:20:58.374" v="1447" actId="478"/>
          <ac:spMkLst>
            <pc:docMk/>
            <pc:sldMk cId="2521578848" sldId="1012"/>
            <ac:spMk id="16" creationId="{00000000-0000-0000-0000-000000000000}"/>
          </ac:spMkLst>
        </pc:spChg>
        <pc:spChg chg="mod">
          <ac:chgData name="Pauline Devos" userId="5fd02455-0932-491a-9886-24d1584873ee" providerId="ADAL" clId="{98548A46-5907-432C-95DA-4C8C4402DF7A}" dt="2023-01-16T22:28:27.303" v="1621" actId="1076"/>
          <ac:spMkLst>
            <pc:docMk/>
            <pc:sldMk cId="2521578848" sldId="1012"/>
            <ac:spMk id="27" creationId="{C120CEAE-A332-4B69-97E1-4E2FFC1EDA65}"/>
          </ac:spMkLst>
        </pc:spChg>
        <pc:picChg chg="add mod">
          <ac:chgData name="Pauline Devos" userId="5fd02455-0932-491a-9886-24d1584873ee" providerId="ADAL" clId="{98548A46-5907-432C-95DA-4C8C4402DF7A}" dt="2023-01-20T15:26:59.186" v="5436" actId="14100"/>
          <ac:picMkLst>
            <pc:docMk/>
            <pc:sldMk cId="2521578848" sldId="1012"/>
            <ac:picMk id="3" creationId="{BC122D78-ED1E-2833-B156-6437F266E0FF}"/>
          </ac:picMkLst>
        </pc:picChg>
        <pc:picChg chg="mod">
          <ac:chgData name="Pauline Devos" userId="5fd02455-0932-491a-9886-24d1584873ee" providerId="ADAL" clId="{98548A46-5907-432C-95DA-4C8C4402DF7A}" dt="2023-01-20T15:17:33.425" v="5318" actId="1076"/>
          <ac:picMkLst>
            <pc:docMk/>
            <pc:sldMk cId="2521578848" sldId="1012"/>
            <ac:picMk id="6" creationId="{8F7D0249-2679-4C93-B355-EB45D40E5045}"/>
          </ac:picMkLst>
        </pc:picChg>
        <pc:picChg chg="add mod">
          <ac:chgData name="Pauline Devos" userId="5fd02455-0932-491a-9886-24d1584873ee" providerId="ADAL" clId="{98548A46-5907-432C-95DA-4C8C4402DF7A}" dt="2023-02-21T11:11:31.620" v="7276" actId="1076"/>
          <ac:picMkLst>
            <pc:docMk/>
            <pc:sldMk cId="2521578848" sldId="1012"/>
            <ac:picMk id="7" creationId="{7B12A19F-5146-6E22-F992-C4782D125361}"/>
          </ac:picMkLst>
        </pc:picChg>
        <pc:picChg chg="add del mod modCrop">
          <ac:chgData name="Pauline Devos" userId="5fd02455-0932-491a-9886-24d1584873ee" providerId="ADAL" clId="{98548A46-5907-432C-95DA-4C8C4402DF7A}" dt="2023-01-24T16:37:07.328" v="6953" actId="478"/>
          <ac:picMkLst>
            <pc:docMk/>
            <pc:sldMk cId="2521578848" sldId="1012"/>
            <ac:picMk id="7" creationId="{D32F8816-1735-288E-BD61-38CB0D14D076}"/>
          </ac:picMkLst>
        </pc:picChg>
        <pc:picChg chg="add mod">
          <ac:chgData name="Pauline Devos" userId="5fd02455-0932-491a-9886-24d1584873ee" providerId="ADAL" clId="{98548A46-5907-432C-95DA-4C8C4402DF7A}" dt="2023-01-20T15:27:18.067" v="5439" actId="1076"/>
          <ac:picMkLst>
            <pc:docMk/>
            <pc:sldMk cId="2521578848" sldId="1012"/>
            <ac:picMk id="8" creationId="{33C0268C-446E-4A55-F947-1F6D1002ED23}"/>
          </ac:picMkLst>
        </pc:picChg>
        <pc:picChg chg="add del mod">
          <ac:chgData name="Pauline Devos" userId="5fd02455-0932-491a-9886-24d1584873ee" providerId="ADAL" clId="{98548A46-5907-432C-95DA-4C8C4402DF7A}" dt="2023-02-21T11:11:30.229" v="7275" actId="478"/>
          <ac:picMkLst>
            <pc:docMk/>
            <pc:sldMk cId="2521578848" sldId="1012"/>
            <ac:picMk id="9" creationId="{692E1E3F-B14B-EDE6-118E-4EE3DB070CA0}"/>
          </ac:picMkLst>
        </pc:picChg>
        <pc:picChg chg="add del mod">
          <ac:chgData name="Pauline Devos" userId="5fd02455-0932-491a-9886-24d1584873ee" providerId="ADAL" clId="{98548A46-5907-432C-95DA-4C8C4402DF7A}" dt="2023-01-24T16:38:11.640" v="6960" actId="478"/>
          <ac:picMkLst>
            <pc:docMk/>
            <pc:sldMk cId="2521578848" sldId="1012"/>
            <ac:picMk id="9" creationId="{D1B1C912-CE39-81AD-51C4-BD7C35BDE0D4}"/>
          </ac:picMkLst>
        </pc:picChg>
        <pc:picChg chg="mod">
          <ac:chgData name="Pauline Devos" userId="5fd02455-0932-491a-9886-24d1584873ee" providerId="ADAL" clId="{98548A46-5907-432C-95DA-4C8C4402DF7A}" dt="2023-01-20T14:13:54.973" v="4315" actId="1076"/>
          <ac:picMkLst>
            <pc:docMk/>
            <pc:sldMk cId="2521578848" sldId="1012"/>
            <ac:picMk id="14" creationId="{24C3C720-6A3E-47FB-B2AC-CD223DCA6041}"/>
          </ac:picMkLst>
        </pc:picChg>
        <pc:picChg chg="mod">
          <ac:chgData name="Pauline Devos" userId="5fd02455-0932-491a-9886-24d1584873ee" providerId="ADAL" clId="{98548A46-5907-432C-95DA-4C8C4402DF7A}" dt="2023-01-16T22:24:21.142" v="1515" actId="1076"/>
          <ac:picMkLst>
            <pc:docMk/>
            <pc:sldMk cId="2521578848" sldId="1012"/>
            <ac:picMk id="19" creationId="{D55794E6-98CA-4CDA-BE8D-E87E2DC20216}"/>
          </ac:picMkLst>
        </pc:picChg>
        <pc:picChg chg="mod">
          <ac:chgData name="Pauline Devos" userId="5fd02455-0932-491a-9886-24d1584873ee" providerId="ADAL" clId="{98548A46-5907-432C-95DA-4C8C4402DF7A}" dt="2023-01-16T22:28:19.541" v="1619" actId="1076"/>
          <ac:picMkLst>
            <pc:docMk/>
            <pc:sldMk cId="2521578848" sldId="1012"/>
            <ac:picMk id="21" creationId="{D8149050-F405-42F3-95DB-C8A52B618C1E}"/>
          </ac:picMkLst>
        </pc:picChg>
        <pc:picChg chg="mod ord">
          <ac:chgData name="Pauline Devos" userId="5fd02455-0932-491a-9886-24d1584873ee" providerId="ADAL" clId="{98548A46-5907-432C-95DA-4C8C4402DF7A}" dt="2023-01-20T15:27:31.642" v="5443" actId="14100"/>
          <ac:picMkLst>
            <pc:docMk/>
            <pc:sldMk cId="2521578848" sldId="1012"/>
            <ac:picMk id="30" creationId="{DDE3CD6C-7F6F-4B8E-8F65-5C943BB0A828}"/>
          </ac:picMkLst>
        </pc:picChg>
        <pc:picChg chg="add del mod">
          <ac:chgData name="Pauline Devos" userId="5fd02455-0932-491a-9886-24d1584873ee" providerId="ADAL" clId="{98548A46-5907-432C-95DA-4C8C4402DF7A}" dt="2023-02-21T11:08:28.732" v="7257" actId="21"/>
          <ac:picMkLst>
            <pc:docMk/>
            <pc:sldMk cId="2521578848" sldId="1012"/>
            <ac:picMk id="1026" creationId="{10609898-BE6B-0DD0-9E8D-D7CDC2B811B7}"/>
          </ac:picMkLst>
        </pc:picChg>
        <pc:picChg chg="mod">
          <ac:chgData name="Pauline Devos" userId="5fd02455-0932-491a-9886-24d1584873ee" providerId="ADAL" clId="{98548A46-5907-432C-95DA-4C8C4402DF7A}" dt="2023-01-20T15:26:56.794" v="5434" actId="1076"/>
          <ac:picMkLst>
            <pc:docMk/>
            <pc:sldMk cId="2521578848" sldId="1012"/>
            <ac:picMk id="2048" creationId="{1220CEEC-ED0F-4FA6-9C35-C93140EA2F94}"/>
          </ac:picMkLst>
        </pc:picChg>
        <pc:picChg chg="del">
          <ac:chgData name="Pauline Devos" userId="5fd02455-0932-491a-9886-24d1584873ee" providerId="ADAL" clId="{98548A46-5907-432C-95DA-4C8C4402DF7A}" dt="2023-01-16T22:20:59.429" v="1448" actId="478"/>
          <ac:picMkLst>
            <pc:docMk/>
            <pc:sldMk cId="2521578848" sldId="1012"/>
            <ac:picMk id="2051" creationId="{8F0F889C-D67C-4604-B9FB-AFE018D9C3FA}"/>
          </ac:picMkLst>
        </pc:picChg>
      </pc:sldChg>
      <pc:sldChg chg="del">
        <pc:chgData name="Pauline Devos" userId="5fd02455-0932-491a-9886-24d1584873ee" providerId="ADAL" clId="{98548A46-5907-432C-95DA-4C8C4402DF7A}" dt="2023-01-16T23:23:33.352" v="2419" actId="2696"/>
        <pc:sldMkLst>
          <pc:docMk/>
          <pc:sldMk cId="1754747012" sldId="1073"/>
        </pc:sldMkLst>
      </pc:sldChg>
      <pc:sldChg chg="del">
        <pc:chgData name="Pauline Devos" userId="5fd02455-0932-491a-9886-24d1584873ee" providerId="ADAL" clId="{98548A46-5907-432C-95DA-4C8C4402DF7A}" dt="2023-01-16T22:39:36.252" v="1798" actId="2696"/>
        <pc:sldMkLst>
          <pc:docMk/>
          <pc:sldMk cId="2855417054" sldId="1073"/>
        </pc:sldMkLst>
      </pc:sldChg>
      <pc:sldChg chg="modSp mod ord modTransition">
        <pc:chgData name="Pauline Devos" userId="5fd02455-0932-491a-9886-24d1584873ee" providerId="ADAL" clId="{98548A46-5907-432C-95DA-4C8C4402DF7A}" dt="2023-01-20T17:02:49.715" v="6882" actId="17032"/>
        <pc:sldMkLst>
          <pc:docMk/>
          <pc:sldMk cId="3049165319" sldId="1073"/>
        </pc:sldMkLst>
        <pc:spChg chg="mod">
          <ac:chgData name="Pauline Devos" userId="5fd02455-0932-491a-9886-24d1584873ee" providerId="ADAL" clId="{98548A46-5907-432C-95DA-4C8C4402DF7A}" dt="2023-01-20T16:33:44.918" v="6067"/>
          <ac:spMkLst>
            <pc:docMk/>
            <pc:sldMk cId="3049165319" sldId="1073"/>
            <ac:spMk id="4" creationId="{00000000-0000-0000-0000-000000000000}"/>
          </ac:spMkLst>
        </pc:spChg>
        <pc:spChg chg="mod">
          <ac:chgData name="Pauline Devos" userId="5fd02455-0932-491a-9886-24d1584873ee" providerId="ADAL" clId="{98548A46-5907-432C-95DA-4C8C4402DF7A}" dt="2023-01-20T13:04:19.590" v="3344" actId="20577"/>
          <ac:spMkLst>
            <pc:docMk/>
            <pc:sldMk cId="3049165319" sldId="1073"/>
            <ac:spMk id="5" creationId="{00000000-0000-0000-0000-000000000000}"/>
          </ac:spMkLst>
        </pc:spChg>
        <pc:spChg chg="mod">
          <ac:chgData name="Pauline Devos" userId="5fd02455-0932-491a-9886-24d1584873ee" providerId="ADAL" clId="{98548A46-5907-432C-95DA-4C8C4402DF7A}" dt="2023-01-20T13:04:29.633" v="3346" actId="1076"/>
          <ac:spMkLst>
            <pc:docMk/>
            <pc:sldMk cId="3049165319" sldId="1073"/>
            <ac:spMk id="8" creationId="{00000000-0000-0000-0000-000000000000}"/>
          </ac:spMkLst>
        </pc:spChg>
        <pc:spChg chg="mod">
          <ac:chgData name="Pauline Devos" userId="5fd02455-0932-491a-9886-24d1584873ee" providerId="ADAL" clId="{98548A46-5907-432C-95DA-4C8C4402DF7A}" dt="2023-01-20T17:02:49.715" v="6882" actId="17032"/>
          <ac:spMkLst>
            <pc:docMk/>
            <pc:sldMk cId="3049165319" sldId="1073"/>
            <ac:spMk id="9" creationId="{00000000-0000-0000-0000-000000000000}"/>
          </ac:spMkLst>
        </pc:spChg>
        <pc:spChg chg="mod">
          <ac:chgData name="Pauline Devos" userId="5fd02455-0932-491a-9886-24d1584873ee" providerId="ADAL" clId="{98548A46-5907-432C-95DA-4C8C4402DF7A}" dt="2023-01-20T13:04:33.921" v="3347" actId="1076"/>
          <ac:spMkLst>
            <pc:docMk/>
            <pc:sldMk cId="3049165319" sldId="1073"/>
            <ac:spMk id="10" creationId="{00000000-0000-0000-0000-000000000000}"/>
          </ac:spMkLst>
        </pc:spChg>
      </pc:sldChg>
      <pc:sldChg chg="del">
        <pc:chgData name="Pauline Devos" userId="5fd02455-0932-491a-9886-24d1584873ee" providerId="ADAL" clId="{98548A46-5907-432C-95DA-4C8C4402DF7A}" dt="2023-01-16T22:39:36.252" v="1798" actId="2696"/>
        <pc:sldMkLst>
          <pc:docMk/>
          <pc:sldMk cId="1713696363" sldId="1074"/>
        </pc:sldMkLst>
      </pc:sldChg>
      <pc:sldChg chg="del">
        <pc:chgData name="Pauline Devos" userId="5fd02455-0932-491a-9886-24d1584873ee" providerId="ADAL" clId="{98548A46-5907-432C-95DA-4C8C4402DF7A}" dt="2023-01-16T23:23:33.352" v="2419" actId="2696"/>
        <pc:sldMkLst>
          <pc:docMk/>
          <pc:sldMk cId="3148621284" sldId="1074"/>
        </pc:sldMkLst>
      </pc:sldChg>
      <pc:sldChg chg="addSp delSp modSp mod ord modTransition delAnim modNotesTx">
        <pc:chgData name="Pauline Devos" userId="5fd02455-0932-491a-9886-24d1584873ee" providerId="ADAL" clId="{98548A46-5907-432C-95DA-4C8C4402DF7A}" dt="2023-01-24T16:33:29.651" v="6940" actId="1076"/>
        <pc:sldMkLst>
          <pc:docMk/>
          <pc:sldMk cId="4104619767" sldId="1074"/>
        </pc:sldMkLst>
        <pc:spChg chg="mod">
          <ac:chgData name="Pauline Devos" userId="5fd02455-0932-491a-9886-24d1584873ee" providerId="ADAL" clId="{98548A46-5907-432C-95DA-4C8C4402DF7A}" dt="2023-01-20T16:33:44.918" v="6067"/>
          <ac:spMkLst>
            <pc:docMk/>
            <pc:sldMk cId="4104619767" sldId="1074"/>
            <ac:spMk id="2" creationId="{00000000-0000-0000-0000-000000000000}"/>
          </ac:spMkLst>
        </pc:spChg>
        <pc:spChg chg="mod">
          <ac:chgData name="Pauline Devos" userId="5fd02455-0932-491a-9886-24d1584873ee" providerId="ADAL" clId="{98548A46-5907-432C-95DA-4C8C4402DF7A}" dt="2023-01-20T16:33:44.918" v="6067"/>
          <ac:spMkLst>
            <pc:docMk/>
            <pc:sldMk cId="4104619767" sldId="1074"/>
            <ac:spMk id="3" creationId="{00000000-0000-0000-0000-000000000000}"/>
          </ac:spMkLst>
        </pc:spChg>
        <pc:spChg chg="mod">
          <ac:chgData name="Pauline Devos" userId="5fd02455-0932-491a-9886-24d1584873ee" providerId="ADAL" clId="{98548A46-5907-432C-95DA-4C8C4402DF7A}" dt="2023-01-20T16:33:44.918" v="6067"/>
          <ac:spMkLst>
            <pc:docMk/>
            <pc:sldMk cId="4104619767" sldId="1074"/>
            <ac:spMk id="4" creationId="{00000000-0000-0000-0000-000000000000}"/>
          </ac:spMkLst>
        </pc:spChg>
        <pc:spChg chg="mod">
          <ac:chgData name="Pauline Devos" userId="5fd02455-0932-491a-9886-24d1584873ee" providerId="ADAL" clId="{98548A46-5907-432C-95DA-4C8C4402DF7A}" dt="2023-01-20T13:05:02.682" v="3353" actId="14100"/>
          <ac:spMkLst>
            <pc:docMk/>
            <pc:sldMk cId="4104619767" sldId="1074"/>
            <ac:spMk id="7" creationId="{00000000-0000-0000-0000-000000000000}"/>
          </ac:spMkLst>
        </pc:spChg>
        <pc:spChg chg="add mod">
          <ac:chgData name="Pauline Devos" userId="5fd02455-0932-491a-9886-24d1584873ee" providerId="ADAL" clId="{98548A46-5907-432C-95DA-4C8C4402DF7A}" dt="2023-01-20T13:07:44.227" v="3374" actId="1076"/>
          <ac:spMkLst>
            <pc:docMk/>
            <pc:sldMk cId="4104619767" sldId="1074"/>
            <ac:spMk id="13" creationId="{CFC857B2-3EB2-C2B3-C033-674577B5C4F5}"/>
          </ac:spMkLst>
        </pc:spChg>
        <pc:picChg chg="del mod ord">
          <ac:chgData name="Pauline Devos" userId="5fd02455-0932-491a-9886-24d1584873ee" providerId="ADAL" clId="{98548A46-5907-432C-95DA-4C8C4402DF7A}" dt="2023-01-20T17:07:34.801" v="6913" actId="478"/>
          <ac:picMkLst>
            <pc:docMk/>
            <pc:sldMk cId="4104619767" sldId="1074"/>
            <ac:picMk id="6" creationId="{00000000-0000-0000-0000-000000000000}"/>
          </ac:picMkLst>
        </pc:picChg>
        <pc:picChg chg="add mod">
          <ac:chgData name="Pauline Devos" userId="5fd02455-0932-491a-9886-24d1584873ee" providerId="ADAL" clId="{98548A46-5907-432C-95DA-4C8C4402DF7A}" dt="2023-01-20T17:08:05.223" v="6919" actId="1076"/>
          <ac:picMkLst>
            <pc:docMk/>
            <pc:sldMk cId="4104619767" sldId="1074"/>
            <ac:picMk id="11" creationId="{478193F8-3DF0-E6DD-2DD0-965A7032AAC5}"/>
          </ac:picMkLst>
        </pc:picChg>
        <pc:picChg chg="add mod">
          <ac:chgData name="Pauline Devos" userId="5fd02455-0932-491a-9886-24d1584873ee" providerId="ADAL" clId="{98548A46-5907-432C-95DA-4C8C4402DF7A}" dt="2023-01-24T16:33:29.651" v="6940" actId="1076"/>
          <ac:picMkLst>
            <pc:docMk/>
            <pc:sldMk cId="4104619767" sldId="1074"/>
            <ac:picMk id="14" creationId="{201E420A-4B67-3EF8-A81E-C97599F17914}"/>
          </ac:picMkLst>
        </pc:picChg>
        <pc:picChg chg="mod">
          <ac:chgData name="Pauline Devos" userId="5fd02455-0932-491a-9886-24d1584873ee" providerId="ADAL" clId="{98548A46-5907-432C-95DA-4C8C4402DF7A}" dt="2023-01-20T13:07:27.789" v="3370" actId="1076"/>
          <ac:picMkLst>
            <pc:docMk/>
            <pc:sldMk cId="4104619767" sldId="1074"/>
            <ac:picMk id="318466" creationId="{00000000-0000-0000-0000-000000000000}"/>
          </ac:picMkLst>
        </pc:picChg>
        <pc:cxnChg chg="add mod">
          <ac:chgData name="Pauline Devos" userId="5fd02455-0932-491a-9886-24d1584873ee" providerId="ADAL" clId="{98548A46-5907-432C-95DA-4C8C4402DF7A}" dt="2023-01-20T13:07:44.227" v="3374" actId="1076"/>
          <ac:cxnSpMkLst>
            <pc:docMk/>
            <pc:sldMk cId="4104619767" sldId="1074"/>
            <ac:cxnSpMk id="12" creationId="{04281818-2775-65BC-F021-07A45570D684}"/>
          </ac:cxnSpMkLst>
        </pc:cxnChg>
      </pc:sldChg>
      <pc:sldChg chg="del">
        <pc:chgData name="Pauline Devos" userId="5fd02455-0932-491a-9886-24d1584873ee" providerId="ADAL" clId="{98548A46-5907-432C-95DA-4C8C4402DF7A}" dt="2023-01-16T23:23:33.352" v="2419" actId="2696"/>
        <pc:sldMkLst>
          <pc:docMk/>
          <pc:sldMk cId="135102566" sldId="1075"/>
        </pc:sldMkLst>
      </pc:sldChg>
      <pc:sldChg chg="delSp modSp del mod ord modNotesTx">
        <pc:chgData name="Pauline Devos" userId="5fd02455-0932-491a-9886-24d1584873ee" providerId="ADAL" clId="{98548A46-5907-432C-95DA-4C8C4402DF7A}" dt="2023-01-20T13:08:04.120" v="3375" actId="47"/>
        <pc:sldMkLst>
          <pc:docMk/>
          <pc:sldMk cId="2933706709" sldId="1075"/>
        </pc:sldMkLst>
        <pc:spChg chg="mod">
          <ac:chgData name="Pauline Devos" userId="5fd02455-0932-491a-9886-24d1584873ee" providerId="ADAL" clId="{98548A46-5907-432C-95DA-4C8C4402DF7A}" dt="2023-01-20T13:05:42.372" v="3362" actId="20577"/>
          <ac:spMkLst>
            <pc:docMk/>
            <pc:sldMk cId="2933706709" sldId="1075"/>
            <ac:spMk id="2" creationId="{00000000-0000-0000-0000-000000000000}"/>
          </ac:spMkLst>
        </pc:spChg>
        <pc:spChg chg="mod">
          <ac:chgData name="Pauline Devos" userId="5fd02455-0932-491a-9886-24d1584873ee" providerId="ADAL" clId="{98548A46-5907-432C-95DA-4C8C4402DF7A}" dt="2023-01-20T13:06:55.844" v="3368" actId="20577"/>
          <ac:spMkLst>
            <pc:docMk/>
            <pc:sldMk cId="2933706709" sldId="1075"/>
            <ac:spMk id="5" creationId="{00000000-0000-0000-0000-000000000000}"/>
          </ac:spMkLst>
        </pc:spChg>
        <pc:spChg chg="del">
          <ac:chgData name="Pauline Devos" userId="5fd02455-0932-491a-9886-24d1584873ee" providerId="ADAL" clId="{98548A46-5907-432C-95DA-4C8C4402DF7A}" dt="2023-01-20T13:07:37.652" v="3372" actId="21"/>
          <ac:spMkLst>
            <pc:docMk/>
            <pc:sldMk cId="2933706709" sldId="1075"/>
            <ac:spMk id="6" creationId="{00000000-0000-0000-0000-000000000000}"/>
          </ac:spMkLst>
        </pc:spChg>
        <pc:spChg chg="mod">
          <ac:chgData name="Pauline Devos" userId="5fd02455-0932-491a-9886-24d1584873ee" providerId="ADAL" clId="{98548A46-5907-432C-95DA-4C8C4402DF7A}" dt="2023-01-20T13:07:14.801" v="3369" actId="1076"/>
          <ac:spMkLst>
            <pc:docMk/>
            <pc:sldMk cId="2933706709" sldId="1075"/>
            <ac:spMk id="8" creationId="{00000000-0000-0000-0000-000000000000}"/>
          </ac:spMkLst>
        </pc:spChg>
        <pc:picChg chg="del">
          <ac:chgData name="Pauline Devos" userId="5fd02455-0932-491a-9886-24d1584873ee" providerId="ADAL" clId="{98548A46-5907-432C-95DA-4C8C4402DF7A}" dt="2023-01-20T13:07:37.652" v="3372" actId="21"/>
          <ac:picMkLst>
            <pc:docMk/>
            <pc:sldMk cId="2933706709" sldId="1075"/>
            <ac:picMk id="7" creationId="{00000000-0000-0000-0000-000000000000}"/>
          </ac:picMkLst>
        </pc:picChg>
        <pc:cxnChg chg="del">
          <ac:chgData name="Pauline Devos" userId="5fd02455-0932-491a-9886-24d1584873ee" providerId="ADAL" clId="{98548A46-5907-432C-95DA-4C8C4402DF7A}" dt="2023-01-20T13:07:37.652" v="3372" actId="21"/>
          <ac:cxnSpMkLst>
            <pc:docMk/>
            <pc:sldMk cId="2933706709" sldId="1075"/>
            <ac:cxnSpMk id="4" creationId="{00000000-0000-0000-0000-000000000000}"/>
          </ac:cxnSpMkLst>
        </pc:cxnChg>
      </pc:sldChg>
      <pc:sldChg chg="del">
        <pc:chgData name="Pauline Devos" userId="5fd02455-0932-491a-9886-24d1584873ee" providerId="ADAL" clId="{98548A46-5907-432C-95DA-4C8C4402DF7A}" dt="2023-01-16T22:39:36.252" v="1798" actId="2696"/>
        <pc:sldMkLst>
          <pc:docMk/>
          <pc:sldMk cId="3620323678" sldId="1075"/>
        </pc:sldMkLst>
      </pc:sldChg>
      <pc:sldChg chg="addSp delSp modSp mod ord modTransition">
        <pc:chgData name="Pauline Devos" userId="5fd02455-0932-491a-9886-24d1584873ee" providerId="ADAL" clId="{98548A46-5907-432C-95DA-4C8C4402DF7A}" dt="2023-01-20T17:06:40.036" v="6902"/>
        <pc:sldMkLst>
          <pc:docMk/>
          <pc:sldMk cId="441809514" sldId="1076"/>
        </pc:sldMkLst>
        <pc:spChg chg="mod">
          <ac:chgData name="Pauline Devos" userId="5fd02455-0932-491a-9886-24d1584873ee" providerId="ADAL" clId="{98548A46-5907-432C-95DA-4C8C4402DF7A}" dt="2023-01-20T17:06:40.036" v="6902"/>
          <ac:spMkLst>
            <pc:docMk/>
            <pc:sldMk cId="441809514" sldId="1076"/>
            <ac:spMk id="2" creationId="{00000000-0000-0000-0000-000000000000}"/>
          </ac:spMkLst>
        </pc:spChg>
        <pc:spChg chg="mod">
          <ac:chgData name="Pauline Devos" userId="5fd02455-0932-491a-9886-24d1584873ee" providerId="ADAL" clId="{98548A46-5907-432C-95DA-4C8C4402DF7A}" dt="2023-01-20T16:33:44.918" v="6067"/>
          <ac:spMkLst>
            <pc:docMk/>
            <pc:sldMk cId="441809514" sldId="1076"/>
            <ac:spMk id="4" creationId="{00000000-0000-0000-0000-000000000000}"/>
          </ac:spMkLst>
        </pc:spChg>
        <pc:spChg chg="mod">
          <ac:chgData name="Pauline Devos" userId="5fd02455-0932-491a-9886-24d1584873ee" providerId="ADAL" clId="{98548A46-5907-432C-95DA-4C8C4402DF7A}" dt="2023-01-20T13:12:16.249" v="3390" actId="1076"/>
          <ac:spMkLst>
            <pc:docMk/>
            <pc:sldMk cId="441809514" sldId="1076"/>
            <ac:spMk id="6" creationId="{00000000-0000-0000-0000-000000000000}"/>
          </ac:spMkLst>
        </pc:spChg>
        <pc:spChg chg="add del mod">
          <ac:chgData name="Pauline Devos" userId="5fd02455-0932-491a-9886-24d1584873ee" providerId="ADAL" clId="{98548A46-5907-432C-95DA-4C8C4402DF7A}" dt="2023-01-20T13:11:50.465" v="3382" actId="22"/>
          <ac:spMkLst>
            <pc:docMk/>
            <pc:sldMk cId="441809514" sldId="1076"/>
            <ac:spMk id="7" creationId="{FD85F78E-971B-E40F-0C24-3AA56F56C0E0}"/>
          </ac:spMkLst>
        </pc:spChg>
        <pc:spChg chg="add mod">
          <ac:chgData name="Pauline Devos" userId="5fd02455-0932-491a-9886-24d1584873ee" providerId="ADAL" clId="{98548A46-5907-432C-95DA-4C8C4402DF7A}" dt="2023-01-20T13:15:15.219" v="3458" actId="20577"/>
          <ac:spMkLst>
            <pc:docMk/>
            <pc:sldMk cId="441809514" sldId="1076"/>
            <ac:spMk id="10" creationId="{EE8B92FD-C2EF-880C-E14A-D35FF0C70ECB}"/>
          </ac:spMkLst>
        </pc:spChg>
        <pc:picChg chg="del">
          <ac:chgData name="Pauline Devos" userId="5fd02455-0932-491a-9886-24d1584873ee" providerId="ADAL" clId="{98548A46-5907-432C-95DA-4C8C4402DF7A}" dt="2023-01-20T13:05:30.901" v="3359" actId="478"/>
          <ac:picMkLst>
            <pc:docMk/>
            <pc:sldMk cId="441809514" sldId="1076"/>
            <ac:picMk id="5" creationId="{00000000-0000-0000-0000-000000000000}"/>
          </ac:picMkLst>
        </pc:picChg>
        <pc:picChg chg="add mod ord">
          <ac:chgData name="Pauline Devos" userId="5fd02455-0932-491a-9886-24d1584873ee" providerId="ADAL" clId="{98548A46-5907-432C-95DA-4C8C4402DF7A}" dt="2023-01-20T13:12:10.505" v="3389" actId="14100"/>
          <ac:picMkLst>
            <pc:docMk/>
            <pc:sldMk cId="441809514" sldId="1076"/>
            <ac:picMk id="9" creationId="{CE1E334C-5649-81C1-1E8E-1AF2DFB963F1}"/>
          </ac:picMkLst>
        </pc:picChg>
      </pc:sldChg>
      <pc:sldChg chg="del">
        <pc:chgData name="Pauline Devos" userId="5fd02455-0932-491a-9886-24d1584873ee" providerId="ADAL" clId="{98548A46-5907-432C-95DA-4C8C4402DF7A}" dt="2023-01-16T23:23:33.352" v="2419" actId="2696"/>
        <pc:sldMkLst>
          <pc:docMk/>
          <pc:sldMk cId="1625761987" sldId="1076"/>
        </pc:sldMkLst>
      </pc:sldChg>
      <pc:sldChg chg="del">
        <pc:chgData name="Pauline Devos" userId="5fd02455-0932-491a-9886-24d1584873ee" providerId="ADAL" clId="{98548A46-5907-432C-95DA-4C8C4402DF7A}" dt="2023-01-16T22:39:36.252" v="1798" actId="2696"/>
        <pc:sldMkLst>
          <pc:docMk/>
          <pc:sldMk cId="4209922787" sldId="1076"/>
        </pc:sldMkLst>
      </pc:sldChg>
      <pc:sldChg chg="del">
        <pc:chgData name="Pauline Devos" userId="5fd02455-0932-491a-9886-24d1584873ee" providerId="ADAL" clId="{98548A46-5907-432C-95DA-4C8C4402DF7A}" dt="2023-01-16T22:39:40.385" v="1799" actId="47"/>
        <pc:sldMkLst>
          <pc:docMk/>
          <pc:sldMk cId="1390280851" sldId="1077"/>
        </pc:sldMkLst>
      </pc:sldChg>
      <pc:sldChg chg="del">
        <pc:chgData name="Pauline Devos" userId="5fd02455-0932-491a-9886-24d1584873ee" providerId="ADAL" clId="{98548A46-5907-432C-95DA-4C8C4402DF7A}" dt="2023-01-16T22:39:44.424" v="1800" actId="47"/>
        <pc:sldMkLst>
          <pc:docMk/>
          <pc:sldMk cId="18361658" sldId="1078"/>
        </pc:sldMkLst>
      </pc:sldChg>
      <pc:sldChg chg="addSp delSp modSp mod ord modTransition delAnim modNotesTx">
        <pc:chgData name="Pauline Devos" userId="5fd02455-0932-491a-9886-24d1584873ee" providerId="ADAL" clId="{98548A46-5907-432C-95DA-4C8C4402DF7A}" dt="2023-01-20T17:06:50.655" v="6903" actId="1076"/>
        <pc:sldMkLst>
          <pc:docMk/>
          <pc:sldMk cId="2492695562" sldId="1079"/>
        </pc:sldMkLst>
        <pc:spChg chg="mod">
          <ac:chgData name="Pauline Devos" userId="5fd02455-0932-491a-9886-24d1584873ee" providerId="ADAL" clId="{98548A46-5907-432C-95DA-4C8C4402DF7A}" dt="2023-01-16T23:15:55.262" v="2293" actId="1076"/>
          <ac:spMkLst>
            <pc:docMk/>
            <pc:sldMk cId="2492695562" sldId="1079"/>
            <ac:spMk id="2" creationId="{00000000-0000-0000-0000-000000000000}"/>
          </ac:spMkLst>
        </pc:spChg>
        <pc:spChg chg="add mod">
          <ac:chgData name="Pauline Devos" userId="5fd02455-0932-491a-9886-24d1584873ee" providerId="ADAL" clId="{98548A46-5907-432C-95DA-4C8C4402DF7A}" dt="2023-01-20T17:06:50.655" v="6903" actId="1076"/>
          <ac:spMkLst>
            <pc:docMk/>
            <pc:sldMk cId="2492695562" sldId="1079"/>
            <ac:spMk id="3" creationId="{51894CE1-95E2-5D35-B202-B5E0F8FC92B0}"/>
          </ac:spMkLst>
        </pc:spChg>
        <pc:spChg chg="mod">
          <ac:chgData name="Pauline Devos" userId="5fd02455-0932-491a-9886-24d1584873ee" providerId="ADAL" clId="{98548A46-5907-432C-95DA-4C8C4402DF7A}" dt="2023-01-20T16:33:44.918" v="6067"/>
          <ac:spMkLst>
            <pc:docMk/>
            <pc:sldMk cId="2492695562" sldId="1079"/>
            <ac:spMk id="4" creationId="{00000000-0000-0000-0000-000000000000}"/>
          </ac:spMkLst>
        </pc:spChg>
        <pc:spChg chg="mod">
          <ac:chgData name="Pauline Devos" userId="5fd02455-0932-491a-9886-24d1584873ee" providerId="ADAL" clId="{98548A46-5907-432C-95DA-4C8C4402DF7A}" dt="2023-01-20T16:34:40.957" v="6077" actId="1076"/>
          <ac:spMkLst>
            <pc:docMk/>
            <pc:sldMk cId="2492695562" sldId="1079"/>
            <ac:spMk id="8" creationId="{00000000-0000-0000-0000-000000000000}"/>
          </ac:spMkLst>
        </pc:spChg>
        <pc:spChg chg="mod">
          <ac:chgData name="Pauline Devos" userId="5fd02455-0932-491a-9886-24d1584873ee" providerId="ADAL" clId="{98548A46-5907-432C-95DA-4C8C4402DF7A}" dt="2023-01-20T17:02:24.062" v="6881" actId="1076"/>
          <ac:spMkLst>
            <pc:docMk/>
            <pc:sldMk cId="2492695562" sldId="1079"/>
            <ac:spMk id="10" creationId="{00000000-0000-0000-0000-000000000000}"/>
          </ac:spMkLst>
        </pc:spChg>
        <pc:picChg chg="add mod">
          <ac:chgData name="Pauline Devos" userId="5fd02455-0932-491a-9886-24d1584873ee" providerId="ADAL" clId="{98548A46-5907-432C-95DA-4C8C4402DF7A}" dt="2023-01-20T17:02:21.480" v="6880" actId="1076"/>
          <ac:picMkLst>
            <pc:docMk/>
            <pc:sldMk cId="2492695562" sldId="1079"/>
            <ac:picMk id="5" creationId="{396B8F3C-68AC-5074-9919-344F55DAEE52}"/>
          </ac:picMkLst>
        </pc:picChg>
        <pc:picChg chg="del mod">
          <ac:chgData name="Pauline Devos" userId="5fd02455-0932-491a-9886-24d1584873ee" providerId="ADAL" clId="{98548A46-5907-432C-95DA-4C8C4402DF7A}" dt="2023-01-20T17:02:18.235" v="6878" actId="478"/>
          <ac:picMkLst>
            <pc:docMk/>
            <pc:sldMk cId="2492695562" sldId="1079"/>
            <ac:picMk id="9" creationId="{00000000-0000-0000-0000-000000000000}"/>
          </ac:picMkLst>
        </pc:picChg>
      </pc:sldChg>
      <pc:sldChg chg="del">
        <pc:chgData name="Pauline Devos" userId="5fd02455-0932-491a-9886-24d1584873ee" providerId="ADAL" clId="{98548A46-5907-432C-95DA-4C8C4402DF7A}" dt="2023-01-16T22:41:56.219" v="1807" actId="47"/>
        <pc:sldMkLst>
          <pc:docMk/>
          <pc:sldMk cId="675380127" sldId="1080"/>
        </pc:sldMkLst>
      </pc:sldChg>
      <pc:sldChg chg="del">
        <pc:chgData name="Pauline Devos" userId="5fd02455-0932-491a-9886-24d1584873ee" providerId="ADAL" clId="{98548A46-5907-432C-95DA-4C8C4402DF7A}" dt="2023-01-16T22:42:17.595" v="1808" actId="47"/>
        <pc:sldMkLst>
          <pc:docMk/>
          <pc:sldMk cId="2204751172" sldId="1081"/>
        </pc:sldMkLst>
      </pc:sldChg>
      <pc:sldChg chg="del">
        <pc:chgData name="Pauline Devos" userId="5fd02455-0932-491a-9886-24d1584873ee" providerId="ADAL" clId="{98548A46-5907-432C-95DA-4C8C4402DF7A}" dt="2023-01-16T22:42:22.255" v="1809" actId="47"/>
        <pc:sldMkLst>
          <pc:docMk/>
          <pc:sldMk cId="1605157651" sldId="1082"/>
        </pc:sldMkLst>
      </pc:sldChg>
      <pc:sldChg chg="del">
        <pc:chgData name="Pauline Devos" userId="5fd02455-0932-491a-9886-24d1584873ee" providerId="ADAL" clId="{98548A46-5907-432C-95DA-4C8C4402DF7A}" dt="2023-01-16T22:42:26.666" v="1810" actId="47"/>
        <pc:sldMkLst>
          <pc:docMk/>
          <pc:sldMk cId="4285211678" sldId="1083"/>
        </pc:sldMkLst>
      </pc:sldChg>
      <pc:sldChg chg="del">
        <pc:chgData name="Pauline Devos" userId="5fd02455-0932-491a-9886-24d1584873ee" providerId="ADAL" clId="{98548A46-5907-432C-95DA-4C8C4402DF7A}" dt="2023-01-16T23:23:33.352" v="2419" actId="2696"/>
        <pc:sldMkLst>
          <pc:docMk/>
          <pc:sldMk cId="744824160" sldId="1084"/>
        </pc:sldMkLst>
      </pc:sldChg>
      <pc:sldChg chg="addSp delSp modSp mod ord modTransition delAnim modNotesTx">
        <pc:chgData name="Pauline Devos" userId="5fd02455-0932-491a-9886-24d1584873ee" providerId="ADAL" clId="{98548A46-5907-432C-95DA-4C8C4402DF7A}" dt="2023-01-24T16:35:13.941" v="6948" actId="1076"/>
        <pc:sldMkLst>
          <pc:docMk/>
          <pc:sldMk cId="1914284772" sldId="1084"/>
        </pc:sldMkLst>
        <pc:spChg chg="mod">
          <ac:chgData name="Pauline Devos" userId="5fd02455-0932-491a-9886-24d1584873ee" providerId="ADAL" clId="{98548A46-5907-432C-95DA-4C8C4402DF7A}" dt="2023-01-20T16:33:44.918" v="6067"/>
          <ac:spMkLst>
            <pc:docMk/>
            <pc:sldMk cId="1914284772" sldId="1084"/>
            <ac:spMk id="2" creationId="{00000000-0000-0000-0000-000000000000}"/>
          </ac:spMkLst>
        </pc:spChg>
        <pc:spChg chg="mod">
          <ac:chgData name="Pauline Devos" userId="5fd02455-0932-491a-9886-24d1584873ee" providerId="ADAL" clId="{98548A46-5907-432C-95DA-4C8C4402DF7A}" dt="2023-01-24T16:34:23.855" v="6943" actId="20577"/>
          <ac:spMkLst>
            <pc:docMk/>
            <pc:sldMk cId="1914284772" sldId="1084"/>
            <ac:spMk id="4" creationId="{00000000-0000-0000-0000-000000000000}"/>
          </ac:spMkLst>
        </pc:spChg>
        <pc:picChg chg="add del mod">
          <ac:chgData name="Pauline Devos" userId="5fd02455-0932-491a-9886-24d1584873ee" providerId="ADAL" clId="{98548A46-5907-432C-95DA-4C8C4402DF7A}" dt="2023-01-24T16:34:22.514" v="6942" actId="478"/>
          <ac:picMkLst>
            <pc:docMk/>
            <pc:sldMk cId="1914284772" sldId="1084"/>
            <ac:picMk id="3" creationId="{8BEEE475-5ED3-9D3F-AD6C-7ADA09DB7482}"/>
          </ac:picMkLst>
        </pc:picChg>
        <pc:picChg chg="add mod">
          <ac:chgData name="Pauline Devos" userId="5fd02455-0932-491a-9886-24d1584873ee" providerId="ADAL" clId="{98548A46-5907-432C-95DA-4C8C4402DF7A}" dt="2023-01-24T16:35:13.941" v="6948" actId="1076"/>
          <ac:picMkLst>
            <pc:docMk/>
            <pc:sldMk cId="1914284772" sldId="1084"/>
            <ac:picMk id="6" creationId="{08EEC0EA-D0A7-0E19-806B-9D0C340105BD}"/>
          </ac:picMkLst>
        </pc:picChg>
        <pc:picChg chg="mod">
          <ac:chgData name="Pauline Devos" userId="5fd02455-0932-491a-9886-24d1584873ee" providerId="ADAL" clId="{98548A46-5907-432C-95DA-4C8C4402DF7A}" dt="2023-01-24T16:35:01.499" v="6946" actId="1076"/>
          <ac:picMkLst>
            <pc:docMk/>
            <pc:sldMk cId="1914284772" sldId="1084"/>
            <ac:picMk id="8" creationId="{00000000-0000-0000-0000-000000000000}"/>
          </ac:picMkLst>
        </pc:picChg>
        <pc:picChg chg="del mod">
          <ac:chgData name="Pauline Devos" userId="5fd02455-0932-491a-9886-24d1584873ee" providerId="ADAL" clId="{98548A46-5907-432C-95DA-4C8C4402DF7A}" dt="2023-01-20T17:02:06.705" v="6875" actId="478"/>
          <ac:picMkLst>
            <pc:docMk/>
            <pc:sldMk cId="1914284772" sldId="1084"/>
            <ac:picMk id="9" creationId="{00000000-0000-0000-0000-000000000000}"/>
          </ac:picMkLst>
        </pc:picChg>
      </pc:sldChg>
      <pc:sldChg chg="del">
        <pc:chgData name="Pauline Devos" userId="5fd02455-0932-491a-9886-24d1584873ee" providerId="ADAL" clId="{98548A46-5907-432C-95DA-4C8C4402DF7A}" dt="2023-01-16T22:43:57.184" v="1813" actId="2696"/>
        <pc:sldMkLst>
          <pc:docMk/>
          <pc:sldMk cId="3533024232" sldId="1084"/>
        </pc:sldMkLst>
      </pc:sldChg>
      <pc:sldChg chg="del">
        <pc:chgData name="Pauline Devos" userId="5fd02455-0932-491a-9886-24d1584873ee" providerId="ADAL" clId="{98548A46-5907-432C-95DA-4C8C4402DF7A}" dt="2023-01-16T23:23:33.352" v="2419" actId="2696"/>
        <pc:sldMkLst>
          <pc:docMk/>
          <pc:sldMk cId="319795775" sldId="1086"/>
        </pc:sldMkLst>
      </pc:sldChg>
      <pc:sldChg chg="del">
        <pc:chgData name="Pauline Devos" userId="5fd02455-0932-491a-9886-24d1584873ee" providerId="ADAL" clId="{98548A46-5907-432C-95DA-4C8C4402DF7A}" dt="2023-01-16T22:43:57.184" v="1813" actId="2696"/>
        <pc:sldMkLst>
          <pc:docMk/>
          <pc:sldMk cId="880856705" sldId="1086"/>
        </pc:sldMkLst>
      </pc:sldChg>
      <pc:sldChg chg="addSp delSp modSp mod modTransition delAnim modNotesTx">
        <pc:chgData name="Pauline Devos" userId="5fd02455-0932-491a-9886-24d1584873ee" providerId="ADAL" clId="{98548A46-5907-432C-95DA-4C8C4402DF7A}" dt="2023-01-24T16:53:45.323" v="7090" actId="1076"/>
        <pc:sldMkLst>
          <pc:docMk/>
          <pc:sldMk cId="1030032330" sldId="1086"/>
        </pc:sldMkLst>
        <pc:spChg chg="mod">
          <ac:chgData name="Pauline Devos" userId="5fd02455-0932-491a-9886-24d1584873ee" providerId="ADAL" clId="{98548A46-5907-432C-95DA-4C8C4402DF7A}" dt="2023-01-20T16:33:44.918" v="6067"/>
          <ac:spMkLst>
            <pc:docMk/>
            <pc:sldMk cId="1030032330" sldId="1086"/>
            <ac:spMk id="2" creationId="{00000000-0000-0000-0000-000000000000}"/>
          </ac:spMkLst>
        </pc:spChg>
        <pc:spChg chg="mod">
          <ac:chgData name="Pauline Devos" userId="5fd02455-0932-491a-9886-24d1584873ee" providerId="ADAL" clId="{98548A46-5907-432C-95DA-4C8C4402DF7A}" dt="2023-01-20T13:13:12.227" v="3395" actId="14100"/>
          <ac:spMkLst>
            <pc:docMk/>
            <pc:sldMk cId="1030032330" sldId="1086"/>
            <ac:spMk id="3" creationId="{00000000-0000-0000-0000-000000000000}"/>
          </ac:spMkLst>
        </pc:spChg>
        <pc:spChg chg="add del mod">
          <ac:chgData name="Pauline Devos" userId="5fd02455-0932-491a-9886-24d1584873ee" providerId="ADAL" clId="{98548A46-5907-432C-95DA-4C8C4402DF7A}" dt="2023-01-20T17:07:05.528" v="6906" actId="478"/>
          <ac:spMkLst>
            <pc:docMk/>
            <pc:sldMk cId="1030032330" sldId="1086"/>
            <ac:spMk id="5" creationId="{6FB69B2D-287C-B8F1-D36D-09CA597718EE}"/>
          </ac:spMkLst>
        </pc:spChg>
        <pc:picChg chg="del mod">
          <ac:chgData name="Pauline Devos" userId="5fd02455-0932-491a-9886-24d1584873ee" providerId="ADAL" clId="{98548A46-5907-432C-95DA-4C8C4402DF7A}" dt="2023-01-20T17:01:36.565" v="6869" actId="478"/>
          <ac:picMkLst>
            <pc:docMk/>
            <pc:sldMk cId="1030032330" sldId="1086"/>
            <ac:picMk id="6" creationId="{00000000-0000-0000-0000-000000000000}"/>
          </ac:picMkLst>
        </pc:picChg>
        <pc:picChg chg="del mod">
          <ac:chgData name="Pauline Devos" userId="5fd02455-0932-491a-9886-24d1584873ee" providerId="ADAL" clId="{98548A46-5907-432C-95DA-4C8C4402DF7A}" dt="2023-01-20T17:01:37.467" v="6870" actId="478"/>
          <ac:picMkLst>
            <pc:docMk/>
            <pc:sldMk cId="1030032330" sldId="1086"/>
            <ac:picMk id="7" creationId="{00000000-0000-0000-0000-000000000000}"/>
          </ac:picMkLst>
        </pc:picChg>
        <pc:picChg chg="add mod">
          <ac:chgData name="Pauline Devos" userId="5fd02455-0932-491a-9886-24d1584873ee" providerId="ADAL" clId="{98548A46-5907-432C-95DA-4C8C4402DF7A}" dt="2023-01-24T16:53:32.093" v="7087" actId="1076"/>
          <ac:picMkLst>
            <pc:docMk/>
            <pc:sldMk cId="1030032330" sldId="1086"/>
            <ac:picMk id="8" creationId="{F9B60D32-0747-5D0E-196B-19401C2DF121}"/>
          </ac:picMkLst>
        </pc:picChg>
        <pc:picChg chg="mod">
          <ac:chgData name="Pauline Devos" userId="5fd02455-0932-491a-9886-24d1584873ee" providerId="ADAL" clId="{98548A46-5907-432C-95DA-4C8C4402DF7A}" dt="2023-01-24T16:53:45.323" v="7090" actId="1076"/>
          <ac:picMkLst>
            <pc:docMk/>
            <pc:sldMk cId="1030032330" sldId="1086"/>
            <ac:picMk id="9" creationId="{00000000-0000-0000-0000-000000000000}"/>
          </ac:picMkLst>
        </pc:picChg>
        <pc:picChg chg="add mod">
          <ac:chgData name="Pauline Devos" userId="5fd02455-0932-491a-9886-24d1584873ee" providerId="ADAL" clId="{98548A46-5907-432C-95DA-4C8C4402DF7A}" dt="2023-01-24T16:53:37.590" v="7089" actId="688"/>
          <ac:picMkLst>
            <pc:docMk/>
            <pc:sldMk cId="1030032330" sldId="1086"/>
            <ac:picMk id="10" creationId="{20D20C2C-191E-A281-943A-A390F7B1F669}"/>
          </ac:picMkLst>
        </pc:picChg>
      </pc:sldChg>
      <pc:sldChg chg="del">
        <pc:chgData name="Pauline Devos" userId="5fd02455-0932-491a-9886-24d1584873ee" providerId="ADAL" clId="{98548A46-5907-432C-95DA-4C8C4402DF7A}" dt="2023-01-18T16:30:19.302" v="2516" actId="2696"/>
        <pc:sldMkLst>
          <pc:docMk/>
          <pc:sldMk cId="4263179885" sldId="1086"/>
        </pc:sldMkLst>
      </pc:sldChg>
      <pc:sldChg chg="modSp modTransition">
        <pc:chgData name="Pauline Devos" userId="5fd02455-0932-491a-9886-24d1584873ee" providerId="ADAL" clId="{98548A46-5907-432C-95DA-4C8C4402DF7A}" dt="2023-01-20T16:33:44.918" v="6067"/>
        <pc:sldMkLst>
          <pc:docMk/>
          <pc:sldMk cId="59408992" sldId="1088"/>
        </pc:sldMkLst>
        <pc:spChg chg="mod">
          <ac:chgData name="Pauline Devos" userId="5fd02455-0932-491a-9886-24d1584873ee" providerId="ADAL" clId="{98548A46-5907-432C-95DA-4C8C4402DF7A}" dt="2023-01-20T16:33:44.918" v="6067"/>
          <ac:spMkLst>
            <pc:docMk/>
            <pc:sldMk cId="59408992" sldId="1088"/>
            <ac:spMk id="2" creationId="{00000000-0000-0000-0000-000000000000}"/>
          </ac:spMkLst>
        </pc:spChg>
        <pc:spChg chg="mod">
          <ac:chgData name="Pauline Devos" userId="5fd02455-0932-491a-9886-24d1584873ee" providerId="ADAL" clId="{98548A46-5907-432C-95DA-4C8C4402DF7A}" dt="2023-01-20T16:33:44.918" v="6067"/>
          <ac:spMkLst>
            <pc:docMk/>
            <pc:sldMk cId="59408992" sldId="1088"/>
            <ac:spMk id="31746" creationId="{00000000-0000-0000-0000-000000000000}"/>
          </ac:spMkLst>
        </pc:spChg>
      </pc:sldChg>
      <pc:sldChg chg="del">
        <pc:chgData name="Pauline Devos" userId="5fd02455-0932-491a-9886-24d1584873ee" providerId="ADAL" clId="{98548A46-5907-432C-95DA-4C8C4402DF7A}" dt="2023-01-16T22:43:57.184" v="1813" actId="2696"/>
        <pc:sldMkLst>
          <pc:docMk/>
          <pc:sldMk cId="826722785" sldId="1088"/>
        </pc:sldMkLst>
      </pc:sldChg>
      <pc:sldChg chg="del">
        <pc:chgData name="Pauline Devos" userId="5fd02455-0932-491a-9886-24d1584873ee" providerId="ADAL" clId="{98548A46-5907-432C-95DA-4C8C4402DF7A}" dt="2023-01-16T23:23:33.352" v="2419" actId="2696"/>
        <pc:sldMkLst>
          <pc:docMk/>
          <pc:sldMk cId="844214483" sldId="1088"/>
        </pc:sldMkLst>
      </pc:sldChg>
      <pc:sldChg chg="del">
        <pc:chgData name="Pauline Devos" userId="5fd02455-0932-491a-9886-24d1584873ee" providerId="ADAL" clId="{98548A46-5907-432C-95DA-4C8C4402DF7A}" dt="2023-01-18T16:30:19.302" v="2516" actId="2696"/>
        <pc:sldMkLst>
          <pc:docMk/>
          <pc:sldMk cId="2605835452" sldId="1088"/>
        </pc:sldMkLst>
      </pc:sldChg>
      <pc:sldChg chg="del">
        <pc:chgData name="Pauline Devos" userId="5fd02455-0932-491a-9886-24d1584873ee" providerId="ADAL" clId="{98548A46-5907-432C-95DA-4C8C4402DF7A}" dt="2023-01-16T22:43:57.184" v="1813" actId="2696"/>
        <pc:sldMkLst>
          <pc:docMk/>
          <pc:sldMk cId="919394272" sldId="1089"/>
        </pc:sldMkLst>
      </pc:sldChg>
      <pc:sldChg chg="del">
        <pc:chgData name="Pauline Devos" userId="5fd02455-0932-491a-9886-24d1584873ee" providerId="ADAL" clId="{98548A46-5907-432C-95DA-4C8C4402DF7A}" dt="2023-01-18T16:30:19.302" v="2516" actId="2696"/>
        <pc:sldMkLst>
          <pc:docMk/>
          <pc:sldMk cId="2155177094" sldId="1089"/>
        </pc:sldMkLst>
      </pc:sldChg>
      <pc:sldChg chg="addSp delSp modSp mod modTransition delAnim">
        <pc:chgData name="Pauline Devos" userId="5fd02455-0932-491a-9886-24d1584873ee" providerId="ADAL" clId="{98548A46-5907-432C-95DA-4C8C4402DF7A}" dt="2023-01-24T16:35:43.810" v="6952" actId="14100"/>
        <pc:sldMkLst>
          <pc:docMk/>
          <pc:sldMk cId="2241093273" sldId="1089"/>
        </pc:sldMkLst>
        <pc:spChg chg="mod">
          <ac:chgData name="Pauline Devos" userId="5fd02455-0932-491a-9886-24d1584873ee" providerId="ADAL" clId="{98548A46-5907-432C-95DA-4C8C4402DF7A}" dt="2023-01-20T16:33:44.918" v="6067"/>
          <ac:spMkLst>
            <pc:docMk/>
            <pc:sldMk cId="2241093273" sldId="1089"/>
            <ac:spMk id="2" creationId="{00000000-0000-0000-0000-000000000000}"/>
          </ac:spMkLst>
        </pc:spChg>
        <pc:spChg chg="mod">
          <ac:chgData name="Pauline Devos" userId="5fd02455-0932-491a-9886-24d1584873ee" providerId="ADAL" clId="{98548A46-5907-432C-95DA-4C8C4402DF7A}" dt="2023-01-20T16:33:44.918" v="6067"/>
          <ac:spMkLst>
            <pc:docMk/>
            <pc:sldMk cId="2241093273" sldId="1089"/>
            <ac:spMk id="4" creationId="{00000000-0000-0000-0000-000000000000}"/>
          </ac:spMkLst>
        </pc:spChg>
        <pc:picChg chg="add mod">
          <ac:chgData name="Pauline Devos" userId="5fd02455-0932-491a-9886-24d1584873ee" providerId="ADAL" clId="{98548A46-5907-432C-95DA-4C8C4402DF7A}" dt="2023-01-24T16:35:34.006" v="6951" actId="1076"/>
          <ac:picMkLst>
            <pc:docMk/>
            <pc:sldMk cId="2241093273" sldId="1089"/>
            <ac:picMk id="5" creationId="{CF49D403-5D04-BBF4-1E5B-B38E7E52D915}"/>
          </ac:picMkLst>
        </pc:picChg>
        <pc:picChg chg="del mod">
          <ac:chgData name="Pauline Devos" userId="5fd02455-0932-491a-9886-24d1584873ee" providerId="ADAL" clId="{98548A46-5907-432C-95DA-4C8C4402DF7A}" dt="2023-01-20T17:01:19.989" v="6864" actId="478"/>
          <ac:picMkLst>
            <pc:docMk/>
            <pc:sldMk cId="2241093273" sldId="1089"/>
            <ac:picMk id="6" creationId="{00000000-0000-0000-0000-000000000000}"/>
          </ac:picMkLst>
        </pc:picChg>
        <pc:picChg chg="del mod">
          <ac:chgData name="Pauline Devos" userId="5fd02455-0932-491a-9886-24d1584873ee" providerId="ADAL" clId="{98548A46-5907-432C-95DA-4C8C4402DF7A}" dt="2023-01-20T17:00:54.278" v="6861" actId="478"/>
          <ac:picMkLst>
            <pc:docMk/>
            <pc:sldMk cId="2241093273" sldId="1089"/>
            <ac:picMk id="7" creationId="{00000000-0000-0000-0000-000000000000}"/>
          </ac:picMkLst>
        </pc:picChg>
        <pc:picChg chg="add mod">
          <ac:chgData name="Pauline Devos" userId="5fd02455-0932-491a-9886-24d1584873ee" providerId="ADAL" clId="{98548A46-5907-432C-95DA-4C8C4402DF7A}" dt="2023-01-24T16:35:43.810" v="6952" actId="14100"/>
          <ac:picMkLst>
            <pc:docMk/>
            <pc:sldMk cId="2241093273" sldId="1089"/>
            <ac:picMk id="8" creationId="{F3B2FD67-0261-EF51-8D37-75572038A7DE}"/>
          </ac:picMkLst>
        </pc:picChg>
      </pc:sldChg>
      <pc:sldChg chg="del">
        <pc:chgData name="Pauline Devos" userId="5fd02455-0932-491a-9886-24d1584873ee" providerId="ADAL" clId="{98548A46-5907-432C-95DA-4C8C4402DF7A}" dt="2023-01-16T23:23:33.352" v="2419" actId="2696"/>
        <pc:sldMkLst>
          <pc:docMk/>
          <pc:sldMk cId="4000989554" sldId="1089"/>
        </pc:sldMkLst>
      </pc:sldChg>
      <pc:sldChg chg="add del">
        <pc:chgData name="Pauline Devos" userId="5fd02455-0932-491a-9886-24d1584873ee" providerId="ADAL" clId="{98548A46-5907-432C-95DA-4C8C4402DF7A}" dt="2023-01-16T22:41:24.807" v="1806" actId="47"/>
        <pc:sldMkLst>
          <pc:docMk/>
          <pc:sldMk cId="4071294322" sldId="1090"/>
        </pc:sldMkLst>
      </pc:sldChg>
      <pc:sldChg chg="del">
        <pc:chgData name="Pauline Devos" userId="5fd02455-0932-491a-9886-24d1584873ee" providerId="ADAL" clId="{98548A46-5907-432C-95DA-4C8C4402DF7A}" dt="2023-01-16T22:40:55.021" v="1803" actId="47"/>
        <pc:sldMkLst>
          <pc:docMk/>
          <pc:sldMk cId="2458897594" sldId="1091"/>
        </pc:sldMkLst>
      </pc:sldChg>
      <pc:sldChg chg="del">
        <pc:chgData name="Pauline Devos" userId="5fd02455-0932-491a-9886-24d1584873ee" providerId="ADAL" clId="{98548A46-5907-432C-95DA-4C8C4402DF7A}" dt="2023-01-16T22:43:40.452" v="1811" actId="47"/>
        <pc:sldMkLst>
          <pc:docMk/>
          <pc:sldMk cId="775478384" sldId="1103"/>
        </pc:sldMkLst>
      </pc:sldChg>
      <pc:sldChg chg="del">
        <pc:chgData name="Pauline Devos" userId="5fd02455-0932-491a-9886-24d1584873ee" providerId="ADAL" clId="{98548A46-5907-432C-95DA-4C8C4402DF7A}" dt="2023-01-16T22:43:44.821" v="1812" actId="47"/>
        <pc:sldMkLst>
          <pc:docMk/>
          <pc:sldMk cId="2249979194" sldId="1104"/>
        </pc:sldMkLst>
      </pc:sldChg>
      <pc:sldChg chg="del">
        <pc:chgData name="Pauline Devos" userId="5fd02455-0932-491a-9886-24d1584873ee" providerId="ADAL" clId="{98548A46-5907-432C-95DA-4C8C4402DF7A}" dt="2023-01-16T22:44:44.675" v="1814" actId="18676"/>
        <pc:sldMkLst>
          <pc:docMk/>
          <pc:sldMk cId="2041695805" sldId="1105"/>
        </pc:sldMkLst>
      </pc:sldChg>
      <pc:sldChg chg="addSp delSp modSp mod ord modTransition delAnim modNotesTx">
        <pc:chgData name="Pauline Devos" userId="5fd02455-0932-491a-9886-24d1584873ee" providerId="ADAL" clId="{98548A46-5907-432C-95DA-4C8C4402DF7A}" dt="2023-01-20T17:09:49.335" v="6930" actId="1076"/>
        <pc:sldMkLst>
          <pc:docMk/>
          <pc:sldMk cId="1345690651" sldId="1106"/>
        </pc:sldMkLst>
        <pc:spChg chg="mod">
          <ac:chgData name="Pauline Devos" userId="5fd02455-0932-491a-9886-24d1584873ee" providerId="ADAL" clId="{98548A46-5907-432C-95DA-4C8C4402DF7A}" dt="2023-01-20T13:20:25.106" v="3607" actId="1076"/>
          <ac:spMkLst>
            <pc:docMk/>
            <pc:sldMk cId="1345690651" sldId="1106"/>
            <ac:spMk id="2" creationId="{00000000-0000-0000-0000-000000000000}"/>
          </ac:spMkLst>
        </pc:spChg>
        <pc:spChg chg="mod">
          <ac:chgData name="Pauline Devos" userId="5fd02455-0932-491a-9886-24d1584873ee" providerId="ADAL" clId="{98548A46-5907-432C-95DA-4C8C4402DF7A}" dt="2023-01-20T16:33:44.918" v="6067"/>
          <ac:spMkLst>
            <pc:docMk/>
            <pc:sldMk cId="1345690651" sldId="1106"/>
            <ac:spMk id="3" creationId="{00000000-0000-0000-0000-000000000000}"/>
          </ac:spMkLst>
        </pc:spChg>
        <pc:spChg chg="add mod">
          <ac:chgData name="Pauline Devos" userId="5fd02455-0932-491a-9886-24d1584873ee" providerId="ADAL" clId="{98548A46-5907-432C-95DA-4C8C4402DF7A}" dt="2023-01-16T23:18:31.195" v="2367" actId="20577"/>
          <ac:spMkLst>
            <pc:docMk/>
            <pc:sldMk cId="1345690651" sldId="1106"/>
            <ac:spMk id="4" creationId="{0D04D6EC-B96B-4156-EA67-920E5CC863A7}"/>
          </ac:spMkLst>
        </pc:spChg>
        <pc:spChg chg="mod">
          <ac:chgData name="Pauline Devos" userId="5fd02455-0932-491a-9886-24d1584873ee" providerId="ADAL" clId="{98548A46-5907-432C-95DA-4C8C4402DF7A}" dt="2023-01-20T16:33:44.918" v="6067"/>
          <ac:spMkLst>
            <pc:docMk/>
            <pc:sldMk cId="1345690651" sldId="1106"/>
            <ac:spMk id="7" creationId="{00000000-0000-0000-0000-000000000000}"/>
          </ac:spMkLst>
        </pc:spChg>
        <pc:picChg chg="add mod modCrop">
          <ac:chgData name="Pauline Devos" userId="5fd02455-0932-491a-9886-24d1584873ee" providerId="ADAL" clId="{98548A46-5907-432C-95DA-4C8C4402DF7A}" dt="2023-01-20T16:54:52.471" v="6826" actId="1076"/>
          <ac:picMkLst>
            <pc:docMk/>
            <pc:sldMk cId="1345690651" sldId="1106"/>
            <ac:picMk id="5" creationId="{32285905-790D-138A-86B2-8BD4506BBF92}"/>
          </ac:picMkLst>
        </pc:picChg>
        <pc:picChg chg="mod modCrop">
          <ac:chgData name="Pauline Devos" userId="5fd02455-0932-491a-9886-24d1584873ee" providerId="ADAL" clId="{98548A46-5907-432C-95DA-4C8C4402DF7A}" dt="2023-01-20T16:54:34.030" v="6821" actId="1076"/>
          <ac:picMkLst>
            <pc:docMk/>
            <pc:sldMk cId="1345690651" sldId="1106"/>
            <ac:picMk id="9" creationId="{00000000-0000-0000-0000-000000000000}"/>
          </ac:picMkLst>
        </pc:picChg>
        <pc:picChg chg="del mod">
          <ac:chgData name="Pauline Devos" userId="5fd02455-0932-491a-9886-24d1584873ee" providerId="ADAL" clId="{98548A46-5907-432C-95DA-4C8C4402DF7A}" dt="2023-01-20T16:54:32.847" v="6820" actId="478"/>
          <ac:picMkLst>
            <pc:docMk/>
            <pc:sldMk cId="1345690651" sldId="1106"/>
            <ac:picMk id="12" creationId="{00000000-0000-0000-0000-000000000000}"/>
          </ac:picMkLst>
        </pc:picChg>
        <pc:picChg chg="mod ord">
          <ac:chgData name="Pauline Devos" userId="5fd02455-0932-491a-9886-24d1584873ee" providerId="ADAL" clId="{98548A46-5907-432C-95DA-4C8C4402DF7A}" dt="2023-01-20T17:09:49.335" v="6930" actId="1076"/>
          <ac:picMkLst>
            <pc:docMk/>
            <pc:sldMk cId="1345690651" sldId="1106"/>
            <ac:picMk id="33800" creationId="{00000000-0000-0000-0000-000000000000}"/>
          </ac:picMkLst>
        </pc:picChg>
      </pc:sldChg>
      <pc:sldChg chg="del">
        <pc:chgData name="Pauline Devos" userId="5fd02455-0932-491a-9886-24d1584873ee" providerId="ADAL" clId="{98548A46-5907-432C-95DA-4C8C4402DF7A}" dt="2023-01-16T22:39:36.252" v="1798" actId="2696"/>
        <pc:sldMkLst>
          <pc:docMk/>
          <pc:sldMk cId="4066816284" sldId="1106"/>
        </pc:sldMkLst>
      </pc:sldChg>
      <pc:sldChg chg="del">
        <pc:chgData name="Pauline Devos" userId="5fd02455-0932-491a-9886-24d1584873ee" providerId="ADAL" clId="{98548A46-5907-432C-95DA-4C8C4402DF7A}" dt="2023-01-16T22:39:36.252" v="1798" actId="2696"/>
        <pc:sldMkLst>
          <pc:docMk/>
          <pc:sldMk cId="584578130" sldId="1107"/>
        </pc:sldMkLst>
      </pc:sldChg>
      <pc:sldChg chg="addSp delSp modSp mod modTransition addAnim delAnim modNotesTx">
        <pc:chgData name="Pauline Devos" userId="5fd02455-0932-491a-9886-24d1584873ee" providerId="ADAL" clId="{98548A46-5907-432C-95DA-4C8C4402DF7A}" dt="2023-01-20T16:33:44.918" v="6067"/>
        <pc:sldMkLst>
          <pc:docMk/>
          <pc:sldMk cId="3520077932" sldId="1107"/>
        </pc:sldMkLst>
        <pc:spChg chg="add mod">
          <ac:chgData name="Pauline Devos" userId="5fd02455-0932-491a-9886-24d1584873ee" providerId="ADAL" clId="{98548A46-5907-432C-95DA-4C8C4402DF7A}" dt="2023-01-16T23:20:19.906" v="2403" actId="1076"/>
          <ac:spMkLst>
            <pc:docMk/>
            <pc:sldMk cId="3520077932" sldId="1107"/>
            <ac:spMk id="2" creationId="{171256B0-672D-EB36-3FE8-D2337527FD29}"/>
          </ac:spMkLst>
        </pc:spChg>
        <pc:spChg chg="add del mod">
          <ac:chgData name="Pauline Devos" userId="5fd02455-0932-491a-9886-24d1584873ee" providerId="ADAL" clId="{98548A46-5907-432C-95DA-4C8C4402DF7A}" dt="2023-01-18T16:35:12.726" v="2614" actId="478"/>
          <ac:spMkLst>
            <pc:docMk/>
            <pc:sldMk cId="3520077932" sldId="1107"/>
            <ac:spMk id="4" creationId="{6939E253-EA54-897C-B234-3D3137DC8D09}"/>
          </ac:spMkLst>
        </pc:spChg>
        <pc:spChg chg="mod">
          <ac:chgData name="Pauline Devos" userId="5fd02455-0932-491a-9886-24d1584873ee" providerId="ADAL" clId="{98548A46-5907-432C-95DA-4C8C4402DF7A}" dt="2023-01-20T16:33:44.918" v="6067"/>
          <ac:spMkLst>
            <pc:docMk/>
            <pc:sldMk cId="3520077932" sldId="1107"/>
            <ac:spMk id="5" creationId="{00000000-0000-0000-0000-000000000000}"/>
          </ac:spMkLst>
        </pc:spChg>
        <pc:spChg chg="mod">
          <ac:chgData name="Pauline Devos" userId="5fd02455-0932-491a-9886-24d1584873ee" providerId="ADAL" clId="{98548A46-5907-432C-95DA-4C8C4402DF7A}" dt="2023-01-20T13:20:13.691" v="3605" actId="1076"/>
          <ac:spMkLst>
            <pc:docMk/>
            <pc:sldMk cId="3520077932" sldId="1107"/>
            <ac:spMk id="9" creationId="{00000000-0000-0000-0000-000000000000}"/>
          </ac:spMkLst>
        </pc:spChg>
        <pc:spChg chg="del mod">
          <ac:chgData name="Pauline Devos" userId="5fd02455-0932-491a-9886-24d1584873ee" providerId="ADAL" clId="{98548A46-5907-432C-95DA-4C8C4402DF7A}" dt="2023-01-18T16:35:10.066" v="2613" actId="478"/>
          <ac:spMkLst>
            <pc:docMk/>
            <pc:sldMk cId="3520077932" sldId="1107"/>
            <ac:spMk id="10" creationId="{00000000-0000-0000-0000-000000000000}"/>
          </ac:spMkLst>
        </pc:spChg>
        <pc:picChg chg="add del mod">
          <ac:chgData name="Pauline Devos" userId="5fd02455-0932-491a-9886-24d1584873ee" providerId="ADAL" clId="{98548A46-5907-432C-95DA-4C8C4402DF7A}" dt="2023-01-18T16:35:14.383" v="2615" actId="1076"/>
          <ac:picMkLst>
            <pc:docMk/>
            <pc:sldMk cId="3520077932" sldId="1107"/>
            <ac:picMk id="7" creationId="{00000000-0000-0000-0000-000000000000}"/>
          </ac:picMkLst>
        </pc:picChg>
        <pc:picChg chg="add del mod modCrop">
          <ac:chgData name="Pauline Devos" userId="5fd02455-0932-491a-9886-24d1584873ee" providerId="ADAL" clId="{98548A46-5907-432C-95DA-4C8C4402DF7A}" dt="2023-01-18T16:35:17.335" v="2616" actId="1076"/>
          <ac:picMkLst>
            <pc:docMk/>
            <pc:sldMk cId="3520077932" sldId="1107"/>
            <ac:picMk id="8" creationId="{00000000-0000-0000-0000-000000000000}"/>
          </ac:picMkLst>
        </pc:picChg>
        <pc:picChg chg="mod">
          <ac:chgData name="Pauline Devos" userId="5fd02455-0932-491a-9886-24d1584873ee" providerId="ADAL" clId="{98548A46-5907-432C-95DA-4C8C4402DF7A}" dt="2023-01-18T16:35:21.378" v="2618" actId="14100"/>
          <ac:picMkLst>
            <pc:docMk/>
            <pc:sldMk cId="3520077932" sldId="1107"/>
            <ac:picMk id="12" creationId="{00000000-0000-0000-0000-000000000000}"/>
          </ac:picMkLst>
        </pc:picChg>
      </pc:sldChg>
      <pc:sldChg chg="addSp delSp modSp mod modTransition">
        <pc:chgData name="Pauline Devos" userId="5fd02455-0932-491a-9886-24d1584873ee" providerId="ADAL" clId="{98548A46-5907-432C-95DA-4C8C4402DF7A}" dt="2023-01-20T16:33:44.918" v="6067"/>
        <pc:sldMkLst>
          <pc:docMk/>
          <pc:sldMk cId="84127276" sldId="1108"/>
        </pc:sldMkLst>
        <pc:spChg chg="del">
          <ac:chgData name="Pauline Devos" userId="5fd02455-0932-491a-9886-24d1584873ee" providerId="ADAL" clId="{98548A46-5907-432C-95DA-4C8C4402DF7A}" dt="2023-01-16T23:20:45.302" v="2404" actId="478"/>
          <ac:spMkLst>
            <pc:docMk/>
            <pc:sldMk cId="84127276" sldId="1108"/>
            <ac:spMk id="2" creationId="{00000000-0000-0000-0000-000000000000}"/>
          </ac:spMkLst>
        </pc:spChg>
        <pc:spChg chg="add del mod">
          <ac:chgData name="Pauline Devos" userId="5fd02455-0932-491a-9886-24d1584873ee" providerId="ADAL" clId="{98548A46-5907-432C-95DA-4C8C4402DF7A}" dt="2023-01-18T16:35:58.237" v="2622" actId="478"/>
          <ac:spMkLst>
            <pc:docMk/>
            <pc:sldMk cId="84127276" sldId="1108"/>
            <ac:spMk id="3" creationId="{F38FDB7D-E553-4168-431A-FE2EA16A7DD4}"/>
          </ac:spMkLst>
        </pc:spChg>
        <pc:spChg chg="add del mod">
          <ac:chgData name="Pauline Devos" userId="5fd02455-0932-491a-9886-24d1584873ee" providerId="ADAL" clId="{98548A46-5907-432C-95DA-4C8C4402DF7A}" dt="2023-01-16T23:20:56.361" v="2407" actId="478"/>
          <ac:spMkLst>
            <pc:docMk/>
            <pc:sldMk cId="84127276" sldId="1108"/>
            <ac:spMk id="4" creationId="{1A64012B-A589-0228-2BD1-9C1376C34A77}"/>
          </ac:spMkLst>
        </pc:spChg>
        <pc:spChg chg="mod">
          <ac:chgData name="Pauline Devos" userId="5fd02455-0932-491a-9886-24d1584873ee" providerId="ADAL" clId="{98548A46-5907-432C-95DA-4C8C4402DF7A}" dt="2023-01-20T16:33:44.918" v="6067"/>
          <ac:spMkLst>
            <pc:docMk/>
            <pc:sldMk cId="84127276" sldId="1108"/>
            <ac:spMk id="5" creationId="{00000000-0000-0000-0000-000000000000}"/>
          </ac:spMkLst>
        </pc:spChg>
        <pc:spChg chg="add mod">
          <ac:chgData name="Pauline Devos" userId="5fd02455-0932-491a-9886-24d1584873ee" providerId="ADAL" clId="{98548A46-5907-432C-95DA-4C8C4402DF7A}" dt="2023-01-20T13:20:17.266" v="3606" actId="1076"/>
          <ac:spMkLst>
            <pc:docMk/>
            <pc:sldMk cId="84127276" sldId="1108"/>
            <ac:spMk id="6" creationId="{9D0F1130-F46C-2BA7-B9AC-C27D217018F2}"/>
          </ac:spMkLst>
        </pc:spChg>
        <pc:spChg chg="del mod">
          <ac:chgData name="Pauline Devos" userId="5fd02455-0932-491a-9886-24d1584873ee" providerId="ADAL" clId="{98548A46-5907-432C-95DA-4C8C4402DF7A}" dt="2023-01-18T16:35:56.162" v="2621" actId="478"/>
          <ac:spMkLst>
            <pc:docMk/>
            <pc:sldMk cId="84127276" sldId="1108"/>
            <ac:spMk id="7" creationId="{00000000-0000-0000-0000-000000000000}"/>
          </ac:spMkLst>
        </pc:spChg>
        <pc:spChg chg="add mod">
          <ac:chgData name="Pauline Devos" userId="5fd02455-0932-491a-9886-24d1584873ee" providerId="ADAL" clId="{98548A46-5907-432C-95DA-4C8C4402DF7A}" dt="2023-01-16T23:20:47.222" v="2405"/>
          <ac:spMkLst>
            <pc:docMk/>
            <pc:sldMk cId="84127276" sldId="1108"/>
            <ac:spMk id="8" creationId="{29382DDB-833C-015D-79DC-88582E193F89}"/>
          </ac:spMkLst>
        </pc:spChg>
        <pc:picChg chg="mod">
          <ac:chgData name="Pauline Devos" userId="5fd02455-0932-491a-9886-24d1584873ee" providerId="ADAL" clId="{98548A46-5907-432C-95DA-4C8C4402DF7A}" dt="2023-01-18T16:36:10.815" v="2625" actId="1076"/>
          <ac:picMkLst>
            <pc:docMk/>
            <pc:sldMk cId="84127276" sldId="1108"/>
            <ac:picMk id="9" creationId="{00000000-0000-0000-0000-000000000000}"/>
          </ac:picMkLst>
        </pc:picChg>
        <pc:picChg chg="mod">
          <ac:chgData name="Pauline Devos" userId="5fd02455-0932-491a-9886-24d1584873ee" providerId="ADAL" clId="{98548A46-5907-432C-95DA-4C8C4402DF7A}" dt="2023-01-18T16:36:14.310" v="2626" actId="1076"/>
          <ac:picMkLst>
            <pc:docMk/>
            <pc:sldMk cId="84127276" sldId="1108"/>
            <ac:picMk id="14" creationId="{00000000-0000-0000-0000-000000000000}"/>
          </ac:picMkLst>
        </pc:picChg>
      </pc:sldChg>
      <pc:sldChg chg="del">
        <pc:chgData name="Pauline Devos" userId="5fd02455-0932-491a-9886-24d1584873ee" providerId="ADAL" clId="{98548A46-5907-432C-95DA-4C8C4402DF7A}" dt="2023-01-16T22:39:36.252" v="1798" actId="2696"/>
        <pc:sldMkLst>
          <pc:docMk/>
          <pc:sldMk cId="112798338" sldId="1108"/>
        </pc:sldMkLst>
      </pc:sldChg>
      <pc:sldChg chg="del">
        <pc:chgData name="Pauline Devos" userId="5fd02455-0932-491a-9886-24d1584873ee" providerId="ADAL" clId="{98548A46-5907-432C-95DA-4C8C4402DF7A}" dt="2023-01-16T23:21:46.665" v="2413" actId="47"/>
        <pc:sldMkLst>
          <pc:docMk/>
          <pc:sldMk cId="145141683" sldId="1109"/>
        </pc:sldMkLst>
      </pc:sldChg>
      <pc:sldChg chg="del">
        <pc:chgData name="Pauline Devos" userId="5fd02455-0932-491a-9886-24d1584873ee" providerId="ADAL" clId="{98548A46-5907-432C-95DA-4C8C4402DF7A}" dt="2023-01-16T22:39:36.252" v="1798" actId="2696"/>
        <pc:sldMkLst>
          <pc:docMk/>
          <pc:sldMk cId="1289562377" sldId="1109"/>
        </pc:sldMkLst>
      </pc:sldChg>
      <pc:sldChg chg="del">
        <pc:chgData name="Pauline Devos" userId="5fd02455-0932-491a-9886-24d1584873ee" providerId="ADAL" clId="{98548A46-5907-432C-95DA-4C8C4402DF7A}" dt="2023-01-16T22:39:36.252" v="1798" actId="2696"/>
        <pc:sldMkLst>
          <pc:docMk/>
          <pc:sldMk cId="996752177" sldId="1110"/>
        </pc:sldMkLst>
      </pc:sldChg>
      <pc:sldChg chg="del">
        <pc:chgData name="Pauline Devos" userId="5fd02455-0932-491a-9886-24d1584873ee" providerId="ADAL" clId="{98548A46-5907-432C-95DA-4C8C4402DF7A}" dt="2023-01-16T23:22:33.151" v="2416" actId="47"/>
        <pc:sldMkLst>
          <pc:docMk/>
          <pc:sldMk cId="1445123579" sldId="1110"/>
        </pc:sldMkLst>
      </pc:sldChg>
      <pc:sldChg chg="del">
        <pc:chgData name="Pauline Devos" userId="5fd02455-0932-491a-9886-24d1584873ee" providerId="ADAL" clId="{98548A46-5907-432C-95DA-4C8C4402DF7A}" dt="2023-01-16T22:39:36.252" v="1798" actId="2696"/>
        <pc:sldMkLst>
          <pc:docMk/>
          <pc:sldMk cId="1771674370" sldId="1111"/>
        </pc:sldMkLst>
      </pc:sldChg>
      <pc:sldChg chg="del ord">
        <pc:chgData name="Pauline Devos" userId="5fd02455-0932-491a-9886-24d1584873ee" providerId="ADAL" clId="{98548A46-5907-432C-95DA-4C8C4402DF7A}" dt="2023-01-18T16:33:10.226" v="2603" actId="47"/>
        <pc:sldMkLst>
          <pc:docMk/>
          <pc:sldMk cId="2123304039" sldId="1111"/>
        </pc:sldMkLst>
      </pc:sldChg>
      <pc:sldChg chg="del">
        <pc:chgData name="Pauline Devos" userId="5fd02455-0932-491a-9886-24d1584873ee" providerId="ADAL" clId="{98548A46-5907-432C-95DA-4C8C4402DF7A}" dt="2023-01-16T22:39:36.252" v="1798" actId="2696"/>
        <pc:sldMkLst>
          <pc:docMk/>
          <pc:sldMk cId="13987649" sldId="1112"/>
        </pc:sldMkLst>
      </pc:sldChg>
      <pc:sldChg chg="addSp modSp mod modTransition modNotesTx">
        <pc:chgData name="Pauline Devos" userId="5fd02455-0932-491a-9886-24d1584873ee" providerId="ADAL" clId="{98548A46-5907-432C-95DA-4C8C4402DF7A}" dt="2023-01-20T16:33:44.918" v="6067"/>
        <pc:sldMkLst>
          <pc:docMk/>
          <pc:sldMk cId="30218952" sldId="1112"/>
        </pc:sldMkLst>
        <pc:spChg chg="mod">
          <ac:chgData name="Pauline Devos" userId="5fd02455-0932-491a-9886-24d1584873ee" providerId="ADAL" clId="{98548A46-5907-432C-95DA-4C8C4402DF7A}" dt="2023-01-20T16:33:44.918" v="6067"/>
          <ac:spMkLst>
            <pc:docMk/>
            <pc:sldMk cId="30218952" sldId="1112"/>
            <ac:spMk id="2" creationId="{00000000-0000-0000-0000-000000000000}"/>
          </ac:spMkLst>
        </pc:spChg>
        <pc:spChg chg="mod">
          <ac:chgData name="Pauline Devos" userId="5fd02455-0932-491a-9886-24d1584873ee" providerId="ADAL" clId="{98548A46-5907-432C-95DA-4C8C4402DF7A}" dt="2023-01-20T16:33:44.918" v="6067"/>
          <ac:spMkLst>
            <pc:docMk/>
            <pc:sldMk cId="30218952" sldId="1112"/>
            <ac:spMk id="3" creationId="{00000000-0000-0000-0000-000000000000}"/>
          </ac:spMkLst>
        </pc:spChg>
        <pc:spChg chg="mod">
          <ac:chgData name="Pauline Devos" userId="5fd02455-0932-491a-9886-24d1584873ee" providerId="ADAL" clId="{98548A46-5907-432C-95DA-4C8C4402DF7A}" dt="2023-01-20T16:33:44.918" v="6067"/>
          <ac:spMkLst>
            <pc:docMk/>
            <pc:sldMk cId="30218952" sldId="1112"/>
            <ac:spMk id="4" creationId="{00000000-0000-0000-0000-000000000000}"/>
          </ac:spMkLst>
        </pc:spChg>
        <pc:picChg chg="add mod">
          <ac:chgData name="Pauline Devos" userId="5fd02455-0932-491a-9886-24d1584873ee" providerId="ADAL" clId="{98548A46-5907-432C-95DA-4C8C4402DF7A}" dt="2023-01-18T17:22:48.907" v="3065" actId="1076"/>
          <ac:picMkLst>
            <pc:docMk/>
            <pc:sldMk cId="30218952" sldId="1112"/>
            <ac:picMk id="6" creationId="{87037488-8A37-5193-71B7-621F96DF5618}"/>
          </ac:picMkLst>
        </pc:picChg>
        <pc:picChg chg="mod">
          <ac:chgData name="Pauline Devos" userId="5fd02455-0932-491a-9886-24d1584873ee" providerId="ADAL" clId="{98548A46-5907-432C-95DA-4C8C4402DF7A}" dt="2023-01-18T17:22:51.378" v="3066" actId="1076"/>
          <ac:picMkLst>
            <pc:docMk/>
            <pc:sldMk cId="30218952" sldId="1112"/>
            <ac:picMk id="7" creationId="{00000000-0000-0000-0000-000000000000}"/>
          </ac:picMkLst>
        </pc:picChg>
      </pc:sldChg>
      <pc:sldChg chg="del">
        <pc:chgData name="Pauline Devos" userId="5fd02455-0932-491a-9886-24d1584873ee" providerId="ADAL" clId="{98548A46-5907-432C-95DA-4C8C4402DF7A}" dt="2023-01-16T23:23:33.352" v="2419" actId="2696"/>
        <pc:sldMkLst>
          <pc:docMk/>
          <pc:sldMk cId="3818453691" sldId="1112"/>
        </pc:sldMkLst>
      </pc:sldChg>
      <pc:sldChg chg="modSp mod modTransition modNotesTx">
        <pc:chgData name="Pauline Devos" userId="5fd02455-0932-491a-9886-24d1584873ee" providerId="ADAL" clId="{98548A46-5907-432C-95DA-4C8C4402DF7A}" dt="2023-01-20T17:00:42.546" v="6860" actId="20577"/>
        <pc:sldMkLst>
          <pc:docMk/>
          <pc:sldMk cId="147256663" sldId="1113"/>
        </pc:sldMkLst>
        <pc:spChg chg="mod">
          <ac:chgData name="Pauline Devos" userId="5fd02455-0932-491a-9886-24d1584873ee" providerId="ADAL" clId="{98548A46-5907-432C-95DA-4C8C4402DF7A}" dt="2023-01-20T16:33:44.918" v="6067"/>
          <ac:spMkLst>
            <pc:docMk/>
            <pc:sldMk cId="147256663" sldId="1113"/>
            <ac:spMk id="2" creationId="{00000000-0000-0000-0000-000000000000}"/>
          </ac:spMkLst>
        </pc:spChg>
        <pc:spChg chg="mod">
          <ac:chgData name="Pauline Devos" userId="5fd02455-0932-491a-9886-24d1584873ee" providerId="ADAL" clId="{98548A46-5907-432C-95DA-4C8C4402DF7A}" dt="2023-01-20T17:00:42.546" v="6860" actId="20577"/>
          <ac:spMkLst>
            <pc:docMk/>
            <pc:sldMk cId="147256663" sldId="1113"/>
            <ac:spMk id="3" creationId="{00000000-0000-0000-0000-000000000000}"/>
          </ac:spMkLst>
        </pc:spChg>
        <pc:spChg chg="mod">
          <ac:chgData name="Pauline Devos" userId="5fd02455-0932-491a-9886-24d1584873ee" providerId="ADAL" clId="{98548A46-5907-432C-95DA-4C8C4402DF7A}" dt="2023-01-20T16:33:44.918" v="6067"/>
          <ac:spMkLst>
            <pc:docMk/>
            <pc:sldMk cId="147256663" sldId="1113"/>
            <ac:spMk id="4" creationId="{00000000-0000-0000-0000-000000000000}"/>
          </ac:spMkLst>
        </pc:spChg>
        <pc:picChg chg="mod">
          <ac:chgData name="Pauline Devos" userId="5fd02455-0932-491a-9886-24d1584873ee" providerId="ADAL" clId="{98548A46-5907-432C-95DA-4C8C4402DF7A}" dt="2023-01-20T13:18:00.273" v="3535" actId="1076"/>
          <ac:picMkLst>
            <pc:docMk/>
            <pc:sldMk cId="147256663" sldId="1113"/>
            <ac:picMk id="3074" creationId="{00000000-0000-0000-0000-000000000000}"/>
          </ac:picMkLst>
        </pc:picChg>
      </pc:sldChg>
      <pc:sldChg chg="del">
        <pc:chgData name="Pauline Devos" userId="5fd02455-0932-491a-9886-24d1584873ee" providerId="ADAL" clId="{98548A46-5907-432C-95DA-4C8C4402DF7A}" dt="2023-01-16T22:39:36.252" v="1798" actId="2696"/>
        <pc:sldMkLst>
          <pc:docMk/>
          <pc:sldMk cId="2487462495" sldId="1113"/>
        </pc:sldMkLst>
      </pc:sldChg>
      <pc:sldChg chg="del">
        <pc:chgData name="Pauline Devos" userId="5fd02455-0932-491a-9886-24d1584873ee" providerId="ADAL" clId="{98548A46-5907-432C-95DA-4C8C4402DF7A}" dt="2023-01-16T23:23:33.352" v="2419" actId="2696"/>
        <pc:sldMkLst>
          <pc:docMk/>
          <pc:sldMk cId="3203165512" sldId="1113"/>
        </pc:sldMkLst>
      </pc:sldChg>
      <pc:sldChg chg="modSp del mod">
        <pc:chgData name="Pauline Devos" userId="5fd02455-0932-491a-9886-24d1584873ee" providerId="ADAL" clId="{98548A46-5907-432C-95DA-4C8C4402DF7A}" dt="2023-01-20T13:18:34.705" v="3540" actId="47"/>
        <pc:sldMkLst>
          <pc:docMk/>
          <pc:sldMk cId="1483472845" sldId="1114"/>
        </pc:sldMkLst>
        <pc:spChg chg="mod">
          <ac:chgData name="Pauline Devos" userId="5fd02455-0932-491a-9886-24d1584873ee" providerId="ADAL" clId="{98548A46-5907-432C-95DA-4C8C4402DF7A}" dt="2023-01-18T16:31:48.893" v="2571" actId="20577"/>
          <ac:spMkLst>
            <pc:docMk/>
            <pc:sldMk cId="1483472845" sldId="1114"/>
            <ac:spMk id="9" creationId="{00000000-0000-0000-0000-000000000000}"/>
          </ac:spMkLst>
        </pc:spChg>
      </pc:sldChg>
      <pc:sldChg chg="del">
        <pc:chgData name="Pauline Devos" userId="5fd02455-0932-491a-9886-24d1584873ee" providerId="ADAL" clId="{98548A46-5907-432C-95DA-4C8C4402DF7A}" dt="2023-01-16T22:39:36.252" v="1798" actId="2696"/>
        <pc:sldMkLst>
          <pc:docMk/>
          <pc:sldMk cId="1639417433" sldId="1114"/>
        </pc:sldMkLst>
      </pc:sldChg>
      <pc:sldChg chg="del">
        <pc:chgData name="Pauline Devos" userId="5fd02455-0932-491a-9886-24d1584873ee" providerId="ADAL" clId="{98548A46-5907-432C-95DA-4C8C4402DF7A}" dt="2023-01-16T23:23:33.352" v="2419" actId="2696"/>
        <pc:sldMkLst>
          <pc:docMk/>
          <pc:sldMk cId="3119374673" sldId="1114"/>
        </pc:sldMkLst>
      </pc:sldChg>
      <pc:sldChg chg="del">
        <pc:chgData name="Pauline Devos" userId="5fd02455-0932-491a-9886-24d1584873ee" providerId="ADAL" clId="{98548A46-5907-432C-95DA-4C8C4402DF7A}" dt="2023-01-16T22:39:36.252" v="1798" actId="2696"/>
        <pc:sldMkLst>
          <pc:docMk/>
          <pc:sldMk cId="1108494146" sldId="1115"/>
        </pc:sldMkLst>
      </pc:sldChg>
      <pc:sldChg chg="addSp delSp modSp mod modTransition delAnim">
        <pc:chgData name="Pauline Devos" userId="5fd02455-0932-491a-9886-24d1584873ee" providerId="ADAL" clId="{98548A46-5907-432C-95DA-4C8C4402DF7A}" dt="2023-01-20T17:00:15.678" v="6859" actId="1076"/>
        <pc:sldMkLst>
          <pc:docMk/>
          <pc:sldMk cId="1524557607" sldId="1115"/>
        </pc:sldMkLst>
        <pc:spChg chg="mod">
          <ac:chgData name="Pauline Devos" userId="5fd02455-0932-491a-9886-24d1584873ee" providerId="ADAL" clId="{98548A46-5907-432C-95DA-4C8C4402DF7A}" dt="2023-01-20T16:33:44.918" v="6067"/>
          <ac:spMkLst>
            <pc:docMk/>
            <pc:sldMk cId="1524557607" sldId="1115"/>
            <ac:spMk id="2" creationId="{00000000-0000-0000-0000-000000000000}"/>
          </ac:spMkLst>
        </pc:spChg>
        <pc:spChg chg="mod">
          <ac:chgData name="Pauline Devos" userId="5fd02455-0932-491a-9886-24d1584873ee" providerId="ADAL" clId="{98548A46-5907-432C-95DA-4C8C4402DF7A}" dt="2023-01-20T16:33:44.918" v="6067"/>
          <ac:spMkLst>
            <pc:docMk/>
            <pc:sldMk cId="1524557607" sldId="1115"/>
            <ac:spMk id="3" creationId="{00000000-0000-0000-0000-000000000000}"/>
          </ac:spMkLst>
        </pc:spChg>
        <pc:spChg chg="mod">
          <ac:chgData name="Pauline Devos" userId="5fd02455-0932-491a-9886-24d1584873ee" providerId="ADAL" clId="{98548A46-5907-432C-95DA-4C8C4402DF7A}" dt="2023-01-20T16:33:44.918" v="6067"/>
          <ac:spMkLst>
            <pc:docMk/>
            <pc:sldMk cId="1524557607" sldId="1115"/>
            <ac:spMk id="4" creationId="{00000000-0000-0000-0000-000000000000}"/>
          </ac:spMkLst>
        </pc:spChg>
        <pc:graphicFrameChg chg="mod">
          <ac:chgData name="Pauline Devos" userId="5fd02455-0932-491a-9886-24d1584873ee" providerId="ADAL" clId="{98548A46-5907-432C-95DA-4C8C4402DF7A}" dt="2023-01-20T17:00:08.579" v="6858"/>
          <ac:graphicFrameMkLst>
            <pc:docMk/>
            <pc:sldMk cId="1524557607" sldId="1115"/>
            <ac:graphicFrameMk id="9" creationId="{00000000-0000-0000-0000-000000000000}"/>
          </ac:graphicFrameMkLst>
        </pc:graphicFrameChg>
        <pc:picChg chg="del">
          <ac:chgData name="Pauline Devos" userId="5fd02455-0932-491a-9886-24d1584873ee" providerId="ADAL" clId="{98548A46-5907-432C-95DA-4C8C4402DF7A}" dt="2023-01-20T16:59:10.135" v="6848" actId="478"/>
          <ac:picMkLst>
            <pc:docMk/>
            <pc:sldMk cId="1524557607" sldId="1115"/>
            <ac:picMk id="5" creationId="{00000000-0000-0000-0000-000000000000}"/>
          </ac:picMkLst>
        </pc:picChg>
        <pc:picChg chg="add mod">
          <ac:chgData name="Pauline Devos" userId="5fd02455-0932-491a-9886-24d1584873ee" providerId="ADAL" clId="{98548A46-5907-432C-95DA-4C8C4402DF7A}" dt="2023-01-20T16:55:36.750" v="6835" actId="14100"/>
          <ac:picMkLst>
            <pc:docMk/>
            <pc:sldMk cId="1524557607" sldId="1115"/>
            <ac:picMk id="8" creationId="{E6A230E2-DC32-2EE6-4E89-332F2C98266B}"/>
          </ac:picMkLst>
        </pc:picChg>
        <pc:picChg chg="add mod">
          <ac:chgData name="Pauline Devos" userId="5fd02455-0932-491a-9886-24d1584873ee" providerId="ADAL" clId="{98548A46-5907-432C-95DA-4C8C4402DF7A}" dt="2023-01-20T16:58:22.655" v="6847" actId="1076"/>
          <ac:picMkLst>
            <pc:docMk/>
            <pc:sldMk cId="1524557607" sldId="1115"/>
            <ac:picMk id="13" creationId="{5F8AB19F-FE8E-766C-126D-C140BFB6DAF0}"/>
          </ac:picMkLst>
        </pc:picChg>
        <pc:picChg chg="del">
          <ac:chgData name="Pauline Devos" userId="5fd02455-0932-491a-9886-24d1584873ee" providerId="ADAL" clId="{98548A46-5907-432C-95DA-4C8C4402DF7A}" dt="2023-01-20T16:55:09.884" v="6829" actId="478"/>
          <ac:picMkLst>
            <pc:docMk/>
            <pc:sldMk cId="1524557607" sldId="1115"/>
            <ac:picMk id="15" creationId="{00000000-0000-0000-0000-000000000000}"/>
          </ac:picMkLst>
        </pc:picChg>
        <pc:picChg chg="add mod">
          <ac:chgData name="Pauline Devos" userId="5fd02455-0932-491a-9886-24d1584873ee" providerId="ADAL" clId="{98548A46-5907-432C-95DA-4C8C4402DF7A}" dt="2023-01-20T17:00:15.678" v="6859" actId="1076"/>
          <ac:picMkLst>
            <pc:docMk/>
            <pc:sldMk cId="1524557607" sldId="1115"/>
            <ac:picMk id="17" creationId="{0E4F3AFB-36FC-6B2F-E669-BF597456E0C4}"/>
          </ac:picMkLst>
        </pc:picChg>
        <pc:picChg chg="mod ord">
          <ac:chgData name="Pauline Devos" userId="5fd02455-0932-491a-9886-24d1584873ee" providerId="ADAL" clId="{98548A46-5907-432C-95DA-4C8C4402DF7A}" dt="2023-01-20T16:59:12.392" v="6849" actId="1076"/>
          <ac:picMkLst>
            <pc:docMk/>
            <pc:sldMk cId="1524557607" sldId="1115"/>
            <ac:picMk id="20" creationId="{00000000-0000-0000-0000-000000000000}"/>
          </ac:picMkLst>
        </pc:picChg>
        <pc:picChg chg="del mod">
          <ac:chgData name="Pauline Devos" userId="5fd02455-0932-491a-9886-24d1584873ee" providerId="ADAL" clId="{98548A46-5907-432C-95DA-4C8C4402DF7A}" dt="2023-01-20T16:57:56.305" v="6839" actId="478"/>
          <ac:picMkLst>
            <pc:docMk/>
            <pc:sldMk cId="1524557607" sldId="1115"/>
            <ac:picMk id="21" creationId="{00000000-0000-0000-0000-000000000000}"/>
          </ac:picMkLst>
        </pc:picChg>
        <pc:cxnChg chg="mod">
          <ac:chgData name="Pauline Devos" userId="5fd02455-0932-491a-9886-24d1584873ee" providerId="ADAL" clId="{98548A46-5907-432C-95DA-4C8C4402DF7A}" dt="2023-01-20T13:19:03.227" v="3546" actId="14100"/>
          <ac:cxnSpMkLst>
            <pc:docMk/>
            <pc:sldMk cId="1524557607" sldId="1115"/>
            <ac:cxnSpMk id="12" creationId="{00000000-0000-0000-0000-000000000000}"/>
          </ac:cxnSpMkLst>
        </pc:cxnChg>
        <pc:cxnChg chg="mod">
          <ac:chgData name="Pauline Devos" userId="5fd02455-0932-491a-9886-24d1584873ee" providerId="ADAL" clId="{98548A46-5907-432C-95DA-4C8C4402DF7A}" dt="2023-01-20T13:19:00.266" v="3545" actId="14100"/>
          <ac:cxnSpMkLst>
            <pc:docMk/>
            <pc:sldMk cId="1524557607" sldId="1115"/>
            <ac:cxnSpMk id="16" creationId="{00000000-0000-0000-0000-000000000000}"/>
          </ac:cxnSpMkLst>
        </pc:cxnChg>
      </pc:sldChg>
      <pc:sldChg chg="del">
        <pc:chgData name="Pauline Devos" userId="5fd02455-0932-491a-9886-24d1584873ee" providerId="ADAL" clId="{98548A46-5907-432C-95DA-4C8C4402DF7A}" dt="2023-01-16T23:23:33.352" v="2419" actId="2696"/>
        <pc:sldMkLst>
          <pc:docMk/>
          <pc:sldMk cId="2265626414" sldId="1115"/>
        </pc:sldMkLst>
      </pc:sldChg>
      <pc:sldChg chg="del">
        <pc:chgData name="Pauline Devos" userId="5fd02455-0932-491a-9886-24d1584873ee" providerId="ADAL" clId="{98548A46-5907-432C-95DA-4C8C4402DF7A}" dt="2023-01-16T23:23:33.352" v="2419" actId="2696"/>
        <pc:sldMkLst>
          <pc:docMk/>
          <pc:sldMk cId="2175965193" sldId="1116"/>
        </pc:sldMkLst>
      </pc:sldChg>
      <pc:sldChg chg="addSp delSp modSp mod ord modTransition modNotesTx">
        <pc:chgData name="Pauline Devos" userId="5fd02455-0932-491a-9886-24d1584873ee" providerId="ADAL" clId="{98548A46-5907-432C-95DA-4C8C4402DF7A}" dt="2023-01-20T17:09:39.847" v="6929" actId="14100"/>
        <pc:sldMkLst>
          <pc:docMk/>
          <pc:sldMk cId="2519193630" sldId="1116"/>
        </pc:sldMkLst>
        <pc:spChg chg="mod">
          <ac:chgData name="Pauline Devos" userId="5fd02455-0932-491a-9886-24d1584873ee" providerId="ADAL" clId="{98548A46-5907-432C-95DA-4C8C4402DF7A}" dt="2023-01-20T16:33:44.918" v="6067"/>
          <ac:spMkLst>
            <pc:docMk/>
            <pc:sldMk cId="2519193630" sldId="1116"/>
            <ac:spMk id="2" creationId="{00000000-0000-0000-0000-000000000000}"/>
          </ac:spMkLst>
        </pc:spChg>
        <pc:spChg chg="mod">
          <ac:chgData name="Pauline Devos" userId="5fd02455-0932-491a-9886-24d1584873ee" providerId="ADAL" clId="{98548A46-5907-432C-95DA-4C8C4402DF7A}" dt="2023-01-20T16:33:44.918" v="6067"/>
          <ac:spMkLst>
            <pc:docMk/>
            <pc:sldMk cId="2519193630" sldId="1116"/>
            <ac:spMk id="4" creationId="{00000000-0000-0000-0000-000000000000}"/>
          </ac:spMkLst>
        </pc:spChg>
        <pc:picChg chg="mod">
          <ac:chgData name="Pauline Devos" userId="5fd02455-0932-491a-9886-24d1584873ee" providerId="ADAL" clId="{98548A46-5907-432C-95DA-4C8C4402DF7A}" dt="2023-01-20T16:59:57.630" v="6852" actId="1076"/>
          <ac:picMkLst>
            <pc:docMk/>
            <pc:sldMk cId="2519193630" sldId="1116"/>
            <ac:picMk id="6" creationId="{00000000-0000-0000-0000-000000000000}"/>
          </ac:picMkLst>
        </pc:picChg>
        <pc:picChg chg="del">
          <ac:chgData name="Pauline Devos" userId="5fd02455-0932-491a-9886-24d1584873ee" providerId="ADAL" clId="{98548A46-5907-432C-95DA-4C8C4402DF7A}" dt="2023-01-20T16:59:53.260" v="6850" actId="478"/>
          <ac:picMkLst>
            <pc:docMk/>
            <pc:sldMk cId="2519193630" sldId="1116"/>
            <ac:picMk id="7" creationId="{00000000-0000-0000-0000-000000000000}"/>
          </ac:picMkLst>
        </pc:picChg>
        <pc:picChg chg="add mod">
          <ac:chgData name="Pauline Devos" userId="5fd02455-0932-491a-9886-24d1584873ee" providerId="ADAL" clId="{98548A46-5907-432C-95DA-4C8C4402DF7A}" dt="2023-01-20T17:09:39.847" v="6929" actId="14100"/>
          <ac:picMkLst>
            <pc:docMk/>
            <pc:sldMk cId="2519193630" sldId="1116"/>
            <ac:picMk id="8" creationId="{33FDA357-DF86-132B-1D6D-AC7A0C1C0E3C}"/>
          </ac:picMkLst>
        </pc:picChg>
      </pc:sldChg>
      <pc:sldChg chg="del">
        <pc:chgData name="Pauline Devos" userId="5fd02455-0932-491a-9886-24d1584873ee" providerId="ADAL" clId="{98548A46-5907-432C-95DA-4C8C4402DF7A}" dt="2023-01-16T22:39:36.252" v="1798" actId="2696"/>
        <pc:sldMkLst>
          <pc:docMk/>
          <pc:sldMk cId="3915380710" sldId="1116"/>
        </pc:sldMkLst>
      </pc:sldChg>
      <pc:sldChg chg="del">
        <pc:chgData name="Pauline Devos" userId="5fd02455-0932-491a-9886-24d1584873ee" providerId="ADAL" clId="{98548A46-5907-432C-95DA-4C8C4402DF7A}" dt="2023-01-16T22:11:53.539" v="1313" actId="2696"/>
        <pc:sldMkLst>
          <pc:docMk/>
          <pc:sldMk cId="30753860" sldId="1118"/>
        </pc:sldMkLst>
      </pc:sldChg>
      <pc:sldChg chg="del">
        <pc:chgData name="Pauline Devos" userId="5fd02455-0932-491a-9886-24d1584873ee" providerId="ADAL" clId="{98548A46-5907-432C-95DA-4C8C4402DF7A}" dt="2023-01-16T22:12:42.510" v="1315" actId="47"/>
        <pc:sldMkLst>
          <pc:docMk/>
          <pc:sldMk cId="2607733167" sldId="1119"/>
        </pc:sldMkLst>
      </pc:sldChg>
      <pc:sldChg chg="addSp delSp modSp mod modTransition modNotesTx">
        <pc:chgData name="Pauline Devos" userId="5fd02455-0932-491a-9886-24d1584873ee" providerId="ADAL" clId="{98548A46-5907-432C-95DA-4C8C4402DF7A}" dt="2023-01-20T16:27:28.958" v="6017" actId="1076"/>
        <pc:sldMkLst>
          <pc:docMk/>
          <pc:sldMk cId="1139694573" sldId="1120"/>
        </pc:sldMkLst>
        <pc:spChg chg="del mod">
          <ac:chgData name="Pauline Devos" userId="5fd02455-0932-491a-9886-24d1584873ee" providerId="ADAL" clId="{98548A46-5907-432C-95DA-4C8C4402DF7A}" dt="2023-01-20T13:50:49.111" v="4210" actId="22"/>
          <ac:spMkLst>
            <pc:docMk/>
            <pc:sldMk cId="1139694573" sldId="1120"/>
            <ac:spMk id="3" creationId="{00000000-0000-0000-0000-000000000000}"/>
          </ac:spMkLst>
        </pc:spChg>
        <pc:spChg chg="add mod">
          <ac:chgData name="Pauline Devos" userId="5fd02455-0932-491a-9886-24d1584873ee" providerId="ADAL" clId="{98548A46-5907-432C-95DA-4C8C4402DF7A}" dt="2023-01-20T16:27:28.958" v="6017" actId="1076"/>
          <ac:spMkLst>
            <pc:docMk/>
            <pc:sldMk cId="1139694573" sldId="1120"/>
            <ac:spMk id="8" creationId="{E1E85414-32B5-D3F7-C26B-6B3C4BC94057}"/>
          </ac:spMkLst>
        </pc:spChg>
        <pc:picChg chg="del mod">
          <ac:chgData name="Pauline Devos" userId="5fd02455-0932-491a-9886-24d1584873ee" providerId="ADAL" clId="{98548A46-5907-432C-95DA-4C8C4402DF7A}" dt="2023-01-20T13:50:57.582" v="4213" actId="478"/>
          <ac:picMkLst>
            <pc:docMk/>
            <pc:sldMk cId="1139694573" sldId="1120"/>
            <ac:picMk id="5" creationId="{00000000-0000-0000-0000-000000000000}"/>
          </ac:picMkLst>
        </pc:picChg>
        <pc:picChg chg="add mod ord">
          <ac:chgData name="Pauline Devos" userId="5fd02455-0932-491a-9886-24d1584873ee" providerId="ADAL" clId="{98548A46-5907-432C-95DA-4C8C4402DF7A}" dt="2023-01-20T16:27:09.700" v="6012" actId="1076"/>
          <ac:picMkLst>
            <pc:docMk/>
            <pc:sldMk cId="1139694573" sldId="1120"/>
            <ac:picMk id="6" creationId="{C344B14B-B627-D004-BDEA-4CF232E3D21D}"/>
          </ac:picMkLst>
        </pc:picChg>
        <pc:picChg chg="mod">
          <ac:chgData name="Pauline Devos" userId="5fd02455-0932-491a-9886-24d1584873ee" providerId="ADAL" clId="{98548A46-5907-432C-95DA-4C8C4402DF7A}" dt="2023-01-20T13:51:03.259" v="4215" actId="1076"/>
          <ac:picMkLst>
            <pc:docMk/>
            <pc:sldMk cId="1139694573" sldId="1120"/>
            <ac:picMk id="12" creationId="{80E7B4C9-7936-4C56-9BE7-0C5B1C73EB22}"/>
          </ac:picMkLst>
        </pc:picChg>
      </pc:sldChg>
      <pc:sldChg chg="del modNotesTx">
        <pc:chgData name="Pauline Devos" userId="5fd02455-0932-491a-9886-24d1584873ee" providerId="ADAL" clId="{98548A46-5907-432C-95DA-4C8C4402DF7A}" dt="2023-01-20T13:31:17.627" v="3771" actId="47"/>
        <pc:sldMkLst>
          <pc:docMk/>
          <pc:sldMk cId="4140839519" sldId="1121"/>
        </pc:sldMkLst>
      </pc:sldChg>
      <pc:sldChg chg="addSp delSp modSp mod modTransition modNotesTx">
        <pc:chgData name="Pauline Devos" userId="5fd02455-0932-491a-9886-24d1584873ee" providerId="ADAL" clId="{98548A46-5907-432C-95DA-4C8C4402DF7A}" dt="2023-01-20T16:33:44.918" v="6067"/>
        <pc:sldMkLst>
          <pc:docMk/>
          <pc:sldMk cId="2908324875" sldId="1122"/>
        </pc:sldMkLst>
        <pc:spChg chg="mod">
          <ac:chgData name="Pauline Devos" userId="5fd02455-0932-491a-9886-24d1584873ee" providerId="ADAL" clId="{98548A46-5907-432C-95DA-4C8C4402DF7A}" dt="2023-01-20T16:33:44.918" v="6067"/>
          <ac:spMkLst>
            <pc:docMk/>
            <pc:sldMk cId="2908324875" sldId="1122"/>
            <ac:spMk id="2" creationId="{00000000-0000-0000-0000-000000000000}"/>
          </ac:spMkLst>
        </pc:spChg>
        <pc:spChg chg="del mod">
          <ac:chgData name="Pauline Devos" userId="5fd02455-0932-491a-9886-24d1584873ee" providerId="ADAL" clId="{98548A46-5907-432C-95DA-4C8C4402DF7A}" dt="2023-01-20T16:26:04.585" v="5994" actId="478"/>
          <ac:spMkLst>
            <pc:docMk/>
            <pc:sldMk cId="2908324875" sldId="1122"/>
            <ac:spMk id="3" creationId="{00000000-0000-0000-0000-000000000000}"/>
          </ac:spMkLst>
        </pc:spChg>
        <pc:spChg chg="add mod">
          <ac:chgData name="Pauline Devos" userId="5fd02455-0932-491a-9886-24d1584873ee" providerId="ADAL" clId="{98548A46-5907-432C-95DA-4C8C4402DF7A}" dt="2023-01-20T16:27:02.885" v="6011" actId="1076"/>
          <ac:spMkLst>
            <pc:docMk/>
            <pc:sldMk cId="2908324875" sldId="1122"/>
            <ac:spMk id="6" creationId="{ED98FD3A-51A8-C437-D0CF-8957E0FE7F97}"/>
          </ac:spMkLst>
        </pc:spChg>
        <pc:picChg chg="mod">
          <ac:chgData name="Pauline Devos" userId="5fd02455-0932-491a-9886-24d1584873ee" providerId="ADAL" clId="{98548A46-5907-432C-95DA-4C8C4402DF7A}" dt="2023-01-20T16:26:09.350" v="5995" actId="1076"/>
          <ac:picMkLst>
            <pc:docMk/>
            <pc:sldMk cId="2908324875" sldId="1122"/>
            <ac:picMk id="5" creationId="{4300FC46-FA08-414A-8D1C-BCF983CE60B0}"/>
          </ac:picMkLst>
        </pc:picChg>
        <pc:picChg chg="mod">
          <ac:chgData name="Pauline Devos" userId="5fd02455-0932-491a-9886-24d1584873ee" providerId="ADAL" clId="{98548A46-5907-432C-95DA-4C8C4402DF7A}" dt="2023-01-20T16:26:24.852" v="6000" actId="14100"/>
          <ac:picMkLst>
            <pc:docMk/>
            <pc:sldMk cId="2908324875" sldId="1122"/>
            <ac:picMk id="11" creationId="{00000000-0000-0000-0000-000000000000}"/>
          </ac:picMkLst>
        </pc:picChg>
        <pc:picChg chg="mod">
          <ac:chgData name="Pauline Devos" userId="5fd02455-0932-491a-9886-24d1584873ee" providerId="ADAL" clId="{98548A46-5907-432C-95DA-4C8C4402DF7A}" dt="2023-01-20T16:26:19.180" v="5998" actId="1076"/>
          <ac:picMkLst>
            <pc:docMk/>
            <pc:sldMk cId="2908324875" sldId="1122"/>
            <ac:picMk id="20" creationId="{B6D6F015-99C9-4A1F-AE4B-5B84DA36C347}"/>
          </ac:picMkLst>
        </pc:picChg>
      </pc:sldChg>
      <pc:sldChg chg="modSp mod modTransition modNotesTx">
        <pc:chgData name="Pauline Devos" userId="5fd02455-0932-491a-9886-24d1584873ee" providerId="ADAL" clId="{98548A46-5907-432C-95DA-4C8C4402DF7A}" dt="2023-01-20T17:10:07.111" v="6931" actId="1076"/>
        <pc:sldMkLst>
          <pc:docMk/>
          <pc:sldMk cId="3427394356" sldId="1123"/>
        </pc:sldMkLst>
        <pc:spChg chg="mod">
          <ac:chgData name="Pauline Devos" userId="5fd02455-0932-491a-9886-24d1584873ee" providerId="ADAL" clId="{98548A46-5907-432C-95DA-4C8C4402DF7A}" dt="2023-01-20T16:33:44.918" v="6067"/>
          <ac:spMkLst>
            <pc:docMk/>
            <pc:sldMk cId="3427394356" sldId="1123"/>
            <ac:spMk id="2" creationId="{00000000-0000-0000-0000-000000000000}"/>
          </ac:spMkLst>
        </pc:spChg>
        <pc:spChg chg="mod">
          <ac:chgData name="Pauline Devos" userId="5fd02455-0932-491a-9886-24d1584873ee" providerId="ADAL" clId="{98548A46-5907-432C-95DA-4C8C4402DF7A}" dt="2023-01-20T16:33:44.918" v="6067"/>
          <ac:spMkLst>
            <pc:docMk/>
            <pc:sldMk cId="3427394356" sldId="1123"/>
            <ac:spMk id="4" creationId="{00000000-0000-0000-0000-000000000000}"/>
          </ac:spMkLst>
        </pc:spChg>
        <pc:spChg chg="mod">
          <ac:chgData name="Pauline Devos" userId="5fd02455-0932-491a-9886-24d1584873ee" providerId="ADAL" clId="{98548A46-5907-432C-95DA-4C8C4402DF7A}" dt="2023-01-20T13:26:24.225" v="3651" actId="1076"/>
          <ac:spMkLst>
            <pc:docMk/>
            <pc:sldMk cId="3427394356" sldId="1123"/>
            <ac:spMk id="6" creationId="{00000000-0000-0000-0000-000000000000}"/>
          </ac:spMkLst>
        </pc:spChg>
        <pc:picChg chg="mod">
          <ac:chgData name="Pauline Devos" userId="5fd02455-0932-491a-9886-24d1584873ee" providerId="ADAL" clId="{98548A46-5907-432C-95DA-4C8C4402DF7A}" dt="2023-01-20T17:10:07.111" v="6931" actId="1076"/>
          <ac:picMkLst>
            <pc:docMk/>
            <pc:sldMk cId="3427394356" sldId="1123"/>
            <ac:picMk id="7" creationId="{D1FE3675-9517-47F3-8108-E32F44CF274C}"/>
          </ac:picMkLst>
        </pc:picChg>
      </pc:sldChg>
      <pc:sldChg chg="addSp delSp modSp mod modTransition modNotesTx">
        <pc:chgData name="Pauline Devos" userId="5fd02455-0932-491a-9886-24d1584873ee" providerId="ADAL" clId="{98548A46-5907-432C-95DA-4C8C4402DF7A}" dt="2023-01-20T16:33:44.918" v="6067"/>
        <pc:sldMkLst>
          <pc:docMk/>
          <pc:sldMk cId="1089406072" sldId="1124"/>
        </pc:sldMkLst>
        <pc:spChg chg="mod">
          <ac:chgData name="Pauline Devos" userId="5fd02455-0932-491a-9886-24d1584873ee" providerId="ADAL" clId="{98548A46-5907-432C-95DA-4C8C4402DF7A}" dt="2023-01-20T16:33:44.918" v="6067"/>
          <ac:spMkLst>
            <pc:docMk/>
            <pc:sldMk cId="1089406072" sldId="1124"/>
            <ac:spMk id="2" creationId="{00000000-0000-0000-0000-000000000000}"/>
          </ac:spMkLst>
        </pc:spChg>
        <pc:spChg chg="del mod">
          <ac:chgData name="Pauline Devos" userId="5fd02455-0932-491a-9886-24d1584873ee" providerId="ADAL" clId="{98548A46-5907-432C-95DA-4C8C4402DF7A}" dt="2023-01-20T14:39:56.629" v="4831"/>
          <ac:spMkLst>
            <pc:docMk/>
            <pc:sldMk cId="1089406072" sldId="1124"/>
            <ac:spMk id="3" creationId="{00000000-0000-0000-0000-000000000000}"/>
          </ac:spMkLst>
        </pc:spChg>
        <pc:spChg chg="mod">
          <ac:chgData name="Pauline Devos" userId="5fd02455-0932-491a-9886-24d1584873ee" providerId="ADAL" clId="{98548A46-5907-432C-95DA-4C8C4402DF7A}" dt="2023-01-20T16:33:44.918" v="6067"/>
          <ac:spMkLst>
            <pc:docMk/>
            <pc:sldMk cId="1089406072" sldId="1124"/>
            <ac:spMk id="4" creationId="{00000000-0000-0000-0000-000000000000}"/>
          </ac:spMkLst>
        </pc:spChg>
        <pc:spChg chg="add mod">
          <ac:chgData name="Pauline Devos" userId="5fd02455-0932-491a-9886-24d1584873ee" providerId="ADAL" clId="{98548A46-5907-432C-95DA-4C8C4402DF7A}" dt="2023-01-20T16:25:42.324" v="5991" actId="1076"/>
          <ac:spMkLst>
            <pc:docMk/>
            <pc:sldMk cId="1089406072" sldId="1124"/>
            <ac:spMk id="10" creationId="{F1F78F00-EE56-6865-C892-24FABE9D6C65}"/>
          </ac:spMkLst>
        </pc:spChg>
        <pc:picChg chg="del">
          <ac:chgData name="Pauline Devos" userId="5fd02455-0932-491a-9886-24d1584873ee" providerId="ADAL" clId="{98548A46-5907-432C-95DA-4C8C4402DF7A}" dt="2023-01-20T14:40:05.242" v="4834" actId="478"/>
          <ac:picMkLst>
            <pc:docMk/>
            <pc:sldMk cId="1089406072" sldId="1124"/>
            <ac:picMk id="5" creationId="{00000000-0000-0000-0000-000000000000}"/>
          </ac:picMkLst>
        </pc:picChg>
        <pc:picChg chg="del">
          <ac:chgData name="Pauline Devos" userId="5fd02455-0932-491a-9886-24d1584873ee" providerId="ADAL" clId="{98548A46-5907-432C-95DA-4C8C4402DF7A}" dt="2023-01-20T14:40:02.468" v="4833" actId="478"/>
          <ac:picMkLst>
            <pc:docMk/>
            <pc:sldMk cId="1089406072" sldId="1124"/>
            <ac:picMk id="6" creationId="{00000000-0000-0000-0000-000000000000}"/>
          </ac:picMkLst>
        </pc:picChg>
        <pc:picChg chg="add mod">
          <ac:chgData name="Pauline Devos" userId="5fd02455-0932-491a-9886-24d1584873ee" providerId="ADAL" clId="{98548A46-5907-432C-95DA-4C8C4402DF7A}" dt="2023-01-20T16:25:09.765" v="5981" actId="1076"/>
          <ac:picMkLst>
            <pc:docMk/>
            <pc:sldMk cId="1089406072" sldId="1124"/>
            <ac:picMk id="7" creationId="{639A3A85-59A2-4A97-2C90-D40198CD73D1}"/>
          </ac:picMkLst>
        </pc:picChg>
        <pc:picChg chg="del">
          <ac:chgData name="Pauline Devos" userId="5fd02455-0932-491a-9886-24d1584873ee" providerId="ADAL" clId="{98548A46-5907-432C-95DA-4C8C4402DF7A}" dt="2023-01-20T14:40:06.514" v="4835" actId="478"/>
          <ac:picMkLst>
            <pc:docMk/>
            <pc:sldMk cId="1089406072" sldId="1124"/>
            <ac:picMk id="8" creationId="{00000000-0000-0000-0000-000000000000}"/>
          </ac:picMkLst>
        </pc:picChg>
        <pc:picChg chg="del mod">
          <ac:chgData name="Pauline Devos" userId="5fd02455-0932-491a-9886-24d1584873ee" providerId="ADAL" clId="{98548A46-5907-432C-95DA-4C8C4402DF7A}" dt="2023-01-20T14:40:19.228" v="4838" actId="478"/>
          <ac:picMkLst>
            <pc:docMk/>
            <pc:sldMk cId="1089406072" sldId="1124"/>
            <ac:picMk id="13" creationId="{399E05A3-7079-49D3-89A0-6CA27E358639}"/>
          </ac:picMkLst>
        </pc:picChg>
      </pc:sldChg>
      <pc:sldChg chg="addSp delSp modSp mod modTransition modNotesTx">
        <pc:chgData name="Pauline Devos" userId="5fd02455-0932-491a-9886-24d1584873ee" providerId="ADAL" clId="{98548A46-5907-432C-95DA-4C8C4402DF7A}" dt="2023-01-20T15:24:27.639" v="5403"/>
        <pc:sldMkLst>
          <pc:docMk/>
          <pc:sldMk cId="664129504" sldId="1125"/>
        </pc:sldMkLst>
        <pc:spChg chg="del">
          <ac:chgData name="Pauline Devos" userId="5fd02455-0932-491a-9886-24d1584873ee" providerId="ADAL" clId="{98548A46-5907-432C-95DA-4C8C4402DF7A}" dt="2023-01-20T14:38:59.739" v="4817" actId="478"/>
          <ac:spMkLst>
            <pc:docMk/>
            <pc:sldMk cId="664129504" sldId="1125"/>
            <ac:spMk id="4" creationId="{00000000-0000-0000-0000-000000000000}"/>
          </ac:spMkLst>
        </pc:spChg>
        <pc:spChg chg="del">
          <ac:chgData name="Pauline Devos" userId="5fd02455-0932-491a-9886-24d1584873ee" providerId="ADAL" clId="{98548A46-5907-432C-95DA-4C8C4402DF7A}" dt="2023-01-20T14:39:11.096" v="4822" actId="478"/>
          <ac:spMkLst>
            <pc:docMk/>
            <pc:sldMk cId="664129504" sldId="1125"/>
            <ac:spMk id="5" creationId="{00000000-0000-0000-0000-000000000000}"/>
          </ac:spMkLst>
        </pc:spChg>
        <pc:picChg chg="add del mod">
          <ac:chgData name="Pauline Devos" userId="5fd02455-0932-491a-9886-24d1584873ee" providerId="ADAL" clId="{98548A46-5907-432C-95DA-4C8C4402DF7A}" dt="2023-01-20T14:39:45.593" v="4827" actId="21"/>
          <ac:picMkLst>
            <pc:docMk/>
            <pc:sldMk cId="664129504" sldId="1125"/>
            <ac:picMk id="6" creationId="{23408F1A-4C6C-99CA-5E85-5B74C875B976}"/>
          </ac:picMkLst>
        </pc:picChg>
        <pc:picChg chg="mod">
          <ac:chgData name="Pauline Devos" userId="5fd02455-0932-491a-9886-24d1584873ee" providerId="ADAL" clId="{98548A46-5907-432C-95DA-4C8C4402DF7A}" dt="2023-01-20T14:39:52.038" v="4830" actId="1076"/>
          <ac:picMkLst>
            <pc:docMk/>
            <pc:sldMk cId="664129504" sldId="1125"/>
            <ac:picMk id="9" creationId="{2A15B5C9-8127-4C00-A84D-042857C63425}"/>
          </ac:picMkLst>
        </pc:picChg>
        <pc:picChg chg="del">
          <ac:chgData name="Pauline Devos" userId="5fd02455-0932-491a-9886-24d1584873ee" providerId="ADAL" clId="{98548A46-5907-432C-95DA-4C8C4402DF7A}" dt="2023-01-20T14:38:46.168" v="4813" actId="478"/>
          <ac:picMkLst>
            <pc:docMk/>
            <pc:sldMk cId="664129504" sldId="1125"/>
            <ac:picMk id="1026" creationId="{00000000-0000-0000-0000-000000000000}"/>
          </ac:picMkLst>
        </pc:picChg>
      </pc:sldChg>
      <pc:sldChg chg="delSp del mod">
        <pc:chgData name="Pauline Devos" userId="5fd02455-0932-491a-9886-24d1584873ee" providerId="ADAL" clId="{98548A46-5907-432C-95DA-4C8C4402DF7A}" dt="2023-01-20T13:32:52.011" v="3801" actId="47"/>
        <pc:sldMkLst>
          <pc:docMk/>
          <pc:sldMk cId="1870055501" sldId="1126"/>
        </pc:sldMkLst>
        <pc:picChg chg="del">
          <ac:chgData name="Pauline Devos" userId="5fd02455-0932-491a-9886-24d1584873ee" providerId="ADAL" clId="{98548A46-5907-432C-95DA-4C8C4402DF7A}" dt="2023-01-20T13:32:37.428" v="3800" actId="21"/>
          <ac:picMkLst>
            <pc:docMk/>
            <pc:sldMk cId="1870055501" sldId="1126"/>
            <ac:picMk id="13" creationId="{0A3CE9BF-8039-414A-B633-B1362FF02F4F}"/>
          </ac:picMkLst>
        </pc:picChg>
        <pc:picChg chg="del">
          <ac:chgData name="Pauline Devos" userId="5fd02455-0932-491a-9886-24d1584873ee" providerId="ADAL" clId="{98548A46-5907-432C-95DA-4C8C4402DF7A}" dt="2023-01-20T13:32:26.502" v="3796" actId="21"/>
          <ac:picMkLst>
            <pc:docMk/>
            <pc:sldMk cId="1870055501" sldId="1126"/>
            <ac:picMk id="15" creationId="{942A4DF9-0595-4BBA-BF61-8B500D53A806}"/>
          </ac:picMkLst>
        </pc:picChg>
      </pc:sldChg>
      <pc:sldChg chg="addSp delSp modSp mod modTransition modNotesTx">
        <pc:chgData name="Pauline Devos" userId="5fd02455-0932-491a-9886-24d1584873ee" providerId="ADAL" clId="{98548A46-5907-432C-95DA-4C8C4402DF7A}" dt="2023-01-20T16:33:44.918" v="6067"/>
        <pc:sldMkLst>
          <pc:docMk/>
          <pc:sldMk cId="992408313" sldId="1127"/>
        </pc:sldMkLst>
        <pc:spChg chg="mod">
          <ac:chgData name="Pauline Devos" userId="5fd02455-0932-491a-9886-24d1584873ee" providerId="ADAL" clId="{98548A46-5907-432C-95DA-4C8C4402DF7A}" dt="2023-01-20T16:33:44.918" v="6067"/>
          <ac:spMkLst>
            <pc:docMk/>
            <pc:sldMk cId="992408313" sldId="1127"/>
            <ac:spMk id="2" creationId="{00000000-0000-0000-0000-000000000000}"/>
          </ac:spMkLst>
        </pc:spChg>
        <pc:spChg chg="del">
          <ac:chgData name="Pauline Devos" userId="5fd02455-0932-491a-9886-24d1584873ee" providerId="ADAL" clId="{98548A46-5907-432C-95DA-4C8C4402DF7A}" dt="2023-01-20T13:34:01.265" v="3807" actId="478"/>
          <ac:spMkLst>
            <pc:docMk/>
            <pc:sldMk cId="992408313" sldId="1127"/>
            <ac:spMk id="3" creationId="{00000000-0000-0000-0000-000000000000}"/>
          </ac:spMkLst>
        </pc:spChg>
        <pc:spChg chg="mod">
          <ac:chgData name="Pauline Devos" userId="5fd02455-0932-491a-9886-24d1584873ee" providerId="ADAL" clId="{98548A46-5907-432C-95DA-4C8C4402DF7A}" dt="2023-01-20T16:33:44.918" v="6067"/>
          <ac:spMkLst>
            <pc:docMk/>
            <pc:sldMk cId="992408313" sldId="1127"/>
            <ac:spMk id="4" creationId="{00000000-0000-0000-0000-000000000000}"/>
          </ac:spMkLst>
        </pc:spChg>
        <pc:spChg chg="add del mod">
          <ac:chgData name="Pauline Devos" userId="5fd02455-0932-491a-9886-24d1584873ee" providerId="ADAL" clId="{98548A46-5907-432C-95DA-4C8C4402DF7A}" dt="2023-01-20T13:34:25.470" v="3829" actId="22"/>
          <ac:spMkLst>
            <pc:docMk/>
            <pc:sldMk cId="992408313" sldId="1127"/>
            <ac:spMk id="7" creationId="{14DD202C-4A65-3C47-099E-F167E977E6A3}"/>
          </ac:spMkLst>
        </pc:spChg>
        <pc:spChg chg="add del mod">
          <ac:chgData name="Pauline Devos" userId="5fd02455-0932-491a-9886-24d1584873ee" providerId="ADAL" clId="{98548A46-5907-432C-95DA-4C8C4402DF7A}" dt="2023-01-20T13:35:57.436" v="3848" actId="22"/>
          <ac:spMkLst>
            <pc:docMk/>
            <pc:sldMk cId="992408313" sldId="1127"/>
            <ac:spMk id="12" creationId="{1061ADCC-2B96-FDEA-BC62-22F79E95CD54}"/>
          </ac:spMkLst>
        </pc:spChg>
        <pc:picChg chg="del">
          <ac:chgData name="Pauline Devos" userId="5fd02455-0932-491a-9886-24d1584873ee" providerId="ADAL" clId="{98548A46-5907-432C-95DA-4C8C4402DF7A}" dt="2023-01-20T13:33:54.957" v="3806" actId="478"/>
          <ac:picMkLst>
            <pc:docMk/>
            <pc:sldMk cId="992408313" sldId="1127"/>
            <ac:picMk id="9" creationId="{1E8F985C-742E-4215-B650-421761AD645C}"/>
          </ac:picMkLst>
        </pc:picChg>
        <pc:picChg chg="add del mod ord">
          <ac:chgData name="Pauline Devos" userId="5fd02455-0932-491a-9886-24d1584873ee" providerId="ADAL" clId="{98548A46-5907-432C-95DA-4C8C4402DF7A}" dt="2023-01-20T13:35:24.687" v="3834" actId="478"/>
          <ac:picMkLst>
            <pc:docMk/>
            <pc:sldMk cId="992408313" sldId="1127"/>
            <ac:picMk id="10" creationId="{3D33DD12-7290-AB9E-C0B1-1D02DCF31CD1}"/>
          </ac:picMkLst>
        </pc:picChg>
        <pc:picChg chg="add mod ord">
          <ac:chgData name="Pauline Devos" userId="5fd02455-0932-491a-9886-24d1584873ee" providerId="ADAL" clId="{98548A46-5907-432C-95DA-4C8C4402DF7A}" dt="2023-01-20T13:36:03.803" v="3851" actId="1076"/>
          <ac:picMkLst>
            <pc:docMk/>
            <pc:sldMk cId="992408313" sldId="1127"/>
            <ac:picMk id="14" creationId="{A5B90B29-4A31-95D2-F574-756391784E29}"/>
          </ac:picMkLst>
        </pc:picChg>
      </pc:sldChg>
      <pc:sldChg chg="delSp modSp del mod modTransition modNotesTx">
        <pc:chgData name="Pauline Devos" userId="5fd02455-0932-491a-9886-24d1584873ee" providerId="ADAL" clId="{98548A46-5907-432C-95DA-4C8C4402DF7A}" dt="2023-01-20T16:17:33.819" v="5942" actId="47"/>
        <pc:sldMkLst>
          <pc:docMk/>
          <pc:sldMk cId="1771770117" sldId="1128"/>
        </pc:sldMkLst>
        <pc:spChg chg="del">
          <ac:chgData name="Pauline Devos" userId="5fd02455-0932-491a-9886-24d1584873ee" providerId="ADAL" clId="{98548A46-5907-432C-95DA-4C8C4402DF7A}" dt="2023-01-20T13:36:37.818" v="3864" actId="478"/>
          <ac:spMkLst>
            <pc:docMk/>
            <pc:sldMk cId="1771770117" sldId="1128"/>
            <ac:spMk id="4" creationId="{00000000-0000-0000-0000-000000000000}"/>
          </ac:spMkLst>
        </pc:spChg>
        <pc:picChg chg="del mod">
          <ac:chgData name="Pauline Devos" userId="5fd02455-0932-491a-9886-24d1584873ee" providerId="ADAL" clId="{98548A46-5907-432C-95DA-4C8C4402DF7A}" dt="2023-01-20T16:17:31.191" v="5941" actId="478"/>
          <ac:picMkLst>
            <pc:docMk/>
            <pc:sldMk cId="1771770117" sldId="1128"/>
            <ac:picMk id="10" creationId="{00000000-0000-0000-0000-000000000000}"/>
          </ac:picMkLst>
        </pc:picChg>
        <pc:picChg chg="del mod">
          <ac:chgData name="Pauline Devos" userId="5fd02455-0932-491a-9886-24d1584873ee" providerId="ADAL" clId="{98548A46-5907-432C-95DA-4C8C4402DF7A}" dt="2023-01-20T16:17:22.825" v="5940" actId="478"/>
          <ac:picMkLst>
            <pc:docMk/>
            <pc:sldMk cId="1771770117" sldId="1128"/>
            <ac:picMk id="11" creationId="{00000000-0000-0000-0000-000000000000}"/>
          </ac:picMkLst>
        </pc:picChg>
      </pc:sldChg>
      <pc:sldChg chg="del">
        <pc:chgData name="Pauline Devos" userId="5fd02455-0932-491a-9886-24d1584873ee" providerId="ADAL" clId="{98548A46-5907-432C-95DA-4C8C4402DF7A}" dt="2023-01-16T22:14:32.772" v="1317" actId="47"/>
        <pc:sldMkLst>
          <pc:docMk/>
          <pc:sldMk cId="1373028199" sldId="1129"/>
        </pc:sldMkLst>
      </pc:sldChg>
      <pc:sldChg chg="addSp delSp modSp mod modTransition modNotesTx">
        <pc:chgData name="Pauline Devos" userId="5fd02455-0932-491a-9886-24d1584873ee" providerId="ADAL" clId="{98548A46-5907-432C-95DA-4C8C4402DF7A}" dt="2023-02-21T11:05:11.197" v="7249" actId="14100"/>
        <pc:sldMkLst>
          <pc:docMk/>
          <pc:sldMk cId="2015175211" sldId="1130"/>
        </pc:sldMkLst>
        <pc:spChg chg="del mod">
          <ac:chgData name="Pauline Devos" userId="5fd02455-0932-491a-9886-24d1584873ee" providerId="ADAL" clId="{98548A46-5907-432C-95DA-4C8C4402DF7A}" dt="2023-01-20T13:53:41.646" v="4228" actId="478"/>
          <ac:spMkLst>
            <pc:docMk/>
            <pc:sldMk cId="2015175211" sldId="1130"/>
            <ac:spMk id="3" creationId="{79637667-BA9F-4F8E-A254-E1310F9B6DCA}"/>
          </ac:spMkLst>
        </pc:spChg>
        <pc:spChg chg="add mod">
          <ac:chgData name="Pauline Devos" userId="5fd02455-0932-491a-9886-24d1584873ee" providerId="ADAL" clId="{98548A46-5907-432C-95DA-4C8C4402DF7A}" dt="2023-02-21T10:59:45.545" v="7202"/>
          <ac:spMkLst>
            <pc:docMk/>
            <pc:sldMk cId="2015175211" sldId="1130"/>
            <ac:spMk id="3" creationId="{CFFE416D-08E9-40B2-2566-F840A7C47739}"/>
          </ac:spMkLst>
        </pc:spChg>
        <pc:spChg chg="mod">
          <ac:chgData name="Pauline Devos" userId="5fd02455-0932-491a-9886-24d1584873ee" providerId="ADAL" clId="{98548A46-5907-432C-95DA-4C8C4402DF7A}" dt="2023-01-20T16:33:44.918" v="6067"/>
          <ac:spMkLst>
            <pc:docMk/>
            <pc:sldMk cId="2015175211" sldId="1130"/>
            <ac:spMk id="5" creationId="{00000000-0000-0000-0000-000000000000}"/>
          </ac:spMkLst>
        </pc:spChg>
        <pc:spChg chg="add del mod">
          <ac:chgData name="Pauline Devos" userId="5fd02455-0932-491a-9886-24d1584873ee" providerId="ADAL" clId="{98548A46-5907-432C-95DA-4C8C4402DF7A}" dt="2023-01-20T13:48:05.111" v="4205" actId="478"/>
          <ac:spMkLst>
            <pc:docMk/>
            <pc:sldMk cId="2015175211" sldId="1130"/>
            <ac:spMk id="6" creationId="{D675FFFF-9E45-CE51-3593-7AB7F1FF6210}"/>
          </ac:spMkLst>
        </pc:spChg>
        <pc:spChg chg="mod">
          <ac:chgData name="Pauline Devos" userId="5fd02455-0932-491a-9886-24d1584873ee" providerId="ADAL" clId="{98548A46-5907-432C-95DA-4C8C4402DF7A}" dt="2023-01-20T14:11:22.109" v="4301" actId="1076"/>
          <ac:spMkLst>
            <pc:docMk/>
            <pc:sldMk cId="2015175211" sldId="1130"/>
            <ac:spMk id="13" creationId="{00000000-0000-0000-0000-000000000000}"/>
          </ac:spMkLst>
        </pc:spChg>
        <pc:spChg chg="add del mod">
          <ac:chgData name="Pauline Devos" userId="5fd02455-0932-491a-9886-24d1584873ee" providerId="ADAL" clId="{98548A46-5907-432C-95DA-4C8C4402DF7A}" dt="2023-02-21T10:55:37.681" v="7152" actId="478"/>
          <ac:spMkLst>
            <pc:docMk/>
            <pc:sldMk cId="2015175211" sldId="1130"/>
            <ac:spMk id="14" creationId="{EF62E860-13BD-9A3C-AD37-E23F46946F6D}"/>
          </ac:spMkLst>
        </pc:spChg>
        <pc:spChg chg="add del mod">
          <ac:chgData name="Pauline Devos" userId="5fd02455-0932-491a-9886-24d1584873ee" providerId="ADAL" clId="{98548A46-5907-432C-95DA-4C8C4402DF7A}" dt="2023-01-20T14:23:13.411" v="4538"/>
          <ac:spMkLst>
            <pc:docMk/>
            <pc:sldMk cId="2015175211" sldId="1130"/>
            <ac:spMk id="15" creationId="{62342AD2-97F4-E5C4-EF57-3205A761BE21}"/>
          </ac:spMkLst>
        </pc:spChg>
        <pc:picChg chg="add mod">
          <ac:chgData name="Pauline Devos" userId="5fd02455-0932-491a-9886-24d1584873ee" providerId="ADAL" clId="{98548A46-5907-432C-95DA-4C8C4402DF7A}" dt="2023-02-21T11:05:11.197" v="7249" actId="14100"/>
          <ac:picMkLst>
            <pc:docMk/>
            <pc:sldMk cId="2015175211" sldId="1130"/>
            <ac:picMk id="6" creationId="{118C6B58-4304-6A52-D7ED-3D5AA352CF3A}"/>
          </ac:picMkLst>
        </pc:picChg>
        <pc:picChg chg="add del mod">
          <ac:chgData name="Pauline Devos" userId="5fd02455-0932-491a-9886-24d1584873ee" providerId="ADAL" clId="{98548A46-5907-432C-95DA-4C8C4402DF7A}" dt="2023-01-20T14:19:56.862" v="4338" actId="478"/>
          <ac:picMkLst>
            <pc:docMk/>
            <pc:sldMk cId="2015175211" sldId="1130"/>
            <ac:picMk id="8" creationId="{95807E03-B3E5-72F7-05A8-28312F409353}"/>
          </ac:picMkLst>
        </pc:picChg>
        <pc:picChg chg="del">
          <ac:chgData name="Pauline Devos" userId="5fd02455-0932-491a-9886-24d1584873ee" providerId="ADAL" clId="{98548A46-5907-432C-95DA-4C8C4402DF7A}" dt="2023-01-20T13:48:02.452" v="4204" actId="478"/>
          <ac:picMkLst>
            <pc:docMk/>
            <pc:sldMk cId="2015175211" sldId="1130"/>
            <ac:picMk id="10" creationId="{FCE66E30-C0A8-4DA0-AE29-F1CCA70F6E79}"/>
          </ac:picMkLst>
        </pc:picChg>
        <pc:picChg chg="add del mod">
          <ac:chgData name="Pauline Devos" userId="5fd02455-0932-491a-9886-24d1584873ee" providerId="ADAL" clId="{98548A46-5907-432C-95DA-4C8C4402DF7A}" dt="2023-02-21T11:00:32.500" v="7204" actId="478"/>
          <ac:picMkLst>
            <pc:docMk/>
            <pc:sldMk cId="2015175211" sldId="1130"/>
            <ac:picMk id="11" creationId="{BE9C1E5D-01F7-CA22-457A-B78E97043827}"/>
          </ac:picMkLst>
        </pc:picChg>
        <pc:picChg chg="add del mod modCrop">
          <ac:chgData name="Pauline Devos" userId="5fd02455-0932-491a-9886-24d1584873ee" providerId="ADAL" clId="{98548A46-5907-432C-95DA-4C8C4402DF7A}" dt="2023-01-20T14:15:32.752" v="4331" actId="21"/>
          <ac:picMkLst>
            <pc:docMk/>
            <pc:sldMk cId="2015175211" sldId="1130"/>
            <ac:picMk id="12" creationId="{8B2F674C-7A1B-4248-1453-306FD3123693}"/>
          </ac:picMkLst>
        </pc:picChg>
        <pc:picChg chg="add del mod">
          <ac:chgData name="Pauline Devos" userId="5fd02455-0932-491a-9886-24d1584873ee" providerId="ADAL" clId="{98548A46-5907-432C-95DA-4C8C4402DF7A}" dt="2023-02-21T11:04:24.091" v="7245" actId="478"/>
          <ac:picMkLst>
            <pc:docMk/>
            <pc:sldMk cId="2015175211" sldId="1130"/>
            <ac:picMk id="16" creationId="{507F2140-8777-3E37-FB2E-C8E1119D8EA8}"/>
          </ac:picMkLst>
        </pc:picChg>
        <pc:picChg chg="add del mod">
          <ac:chgData name="Pauline Devos" userId="5fd02455-0932-491a-9886-24d1584873ee" providerId="ADAL" clId="{98548A46-5907-432C-95DA-4C8C4402DF7A}" dt="2023-02-21T11:00:37.467" v="7205" actId="478"/>
          <ac:picMkLst>
            <pc:docMk/>
            <pc:sldMk cId="2015175211" sldId="1130"/>
            <ac:picMk id="18" creationId="{2048A137-585F-B5D1-6DD4-DF4AE2F686F3}"/>
          </ac:picMkLst>
        </pc:picChg>
        <pc:picChg chg="add del mod">
          <ac:chgData name="Pauline Devos" userId="5fd02455-0932-491a-9886-24d1584873ee" providerId="ADAL" clId="{98548A46-5907-432C-95DA-4C8C4402DF7A}" dt="2023-02-21T11:04:24.870" v="7246" actId="478"/>
          <ac:picMkLst>
            <pc:docMk/>
            <pc:sldMk cId="2015175211" sldId="1130"/>
            <ac:picMk id="19" creationId="{B67D2939-A3CE-4B5C-CA5C-BBB77DA85CEA}"/>
          </ac:picMkLst>
        </pc:picChg>
      </pc:sldChg>
      <pc:sldChg chg="addSp delSp modSp mod ord modTransition modNotesTx">
        <pc:chgData name="Pauline Devos" userId="5fd02455-0932-491a-9886-24d1584873ee" providerId="ADAL" clId="{98548A46-5907-432C-95DA-4C8C4402DF7A}" dt="2023-01-20T16:29:44.613" v="6038" actId="1076"/>
        <pc:sldMkLst>
          <pc:docMk/>
          <pc:sldMk cId="3067495175" sldId="1131"/>
        </pc:sldMkLst>
        <pc:spChg chg="add del mod">
          <ac:chgData name="Pauline Devos" userId="5fd02455-0932-491a-9886-24d1584873ee" providerId="ADAL" clId="{98548A46-5907-432C-95DA-4C8C4402DF7A}" dt="2023-01-20T14:57:49.742" v="5100" actId="478"/>
          <ac:spMkLst>
            <pc:docMk/>
            <pc:sldMk cId="3067495175" sldId="1131"/>
            <ac:spMk id="2" creationId="{910DC0AC-4235-C470-8CFA-22F1FBBBB7AD}"/>
          </ac:spMkLst>
        </pc:spChg>
        <pc:spChg chg="mod">
          <ac:chgData name="Pauline Devos" userId="5fd02455-0932-491a-9886-24d1584873ee" providerId="ADAL" clId="{98548A46-5907-432C-95DA-4C8C4402DF7A}" dt="2023-01-20T14:57:53.457" v="5101" actId="14100"/>
          <ac:spMkLst>
            <pc:docMk/>
            <pc:sldMk cId="3067495175" sldId="1131"/>
            <ac:spMk id="3" creationId="{00000000-0000-0000-0000-000000000000}"/>
          </ac:spMkLst>
        </pc:spChg>
        <pc:spChg chg="add del mod">
          <ac:chgData name="Pauline Devos" userId="5fd02455-0932-491a-9886-24d1584873ee" providerId="ADAL" clId="{98548A46-5907-432C-95DA-4C8C4402DF7A}" dt="2023-01-20T14:58:04.050" v="5105"/>
          <ac:spMkLst>
            <pc:docMk/>
            <pc:sldMk cId="3067495175" sldId="1131"/>
            <ac:spMk id="4" creationId="{111AEFBC-749A-29AA-407F-BAB0A55DB720}"/>
          </ac:spMkLst>
        </pc:spChg>
        <pc:spChg chg="add mod">
          <ac:chgData name="Pauline Devos" userId="5fd02455-0932-491a-9886-24d1584873ee" providerId="ADAL" clId="{98548A46-5907-432C-95DA-4C8C4402DF7A}" dt="2023-01-20T16:29:36.085" v="6037" actId="1076"/>
          <ac:spMkLst>
            <pc:docMk/>
            <pc:sldMk cId="3067495175" sldId="1131"/>
            <ac:spMk id="10" creationId="{6D07E75C-4C4F-B20B-9C33-656424F809FF}"/>
          </ac:spMkLst>
        </pc:spChg>
        <pc:picChg chg="mod">
          <ac:chgData name="Pauline Devos" userId="5fd02455-0932-491a-9886-24d1584873ee" providerId="ADAL" clId="{98548A46-5907-432C-95DA-4C8C4402DF7A}" dt="2023-01-20T15:08:27.329" v="5236" actId="1076"/>
          <ac:picMkLst>
            <pc:docMk/>
            <pc:sldMk cId="3067495175" sldId="1131"/>
            <ac:picMk id="5" creationId="{00000000-0000-0000-0000-000000000000}"/>
          </ac:picMkLst>
        </pc:picChg>
        <pc:picChg chg="mod">
          <ac:chgData name="Pauline Devos" userId="5fd02455-0932-491a-9886-24d1584873ee" providerId="ADAL" clId="{98548A46-5907-432C-95DA-4C8C4402DF7A}" dt="2023-01-20T16:29:44.613" v="6038" actId="1076"/>
          <ac:picMkLst>
            <pc:docMk/>
            <pc:sldMk cId="3067495175" sldId="1131"/>
            <ac:picMk id="6" creationId="{00000000-0000-0000-0000-000000000000}"/>
          </ac:picMkLst>
        </pc:picChg>
        <pc:picChg chg="add mod">
          <ac:chgData name="Pauline Devos" userId="5fd02455-0932-491a-9886-24d1584873ee" providerId="ADAL" clId="{98548A46-5907-432C-95DA-4C8C4402DF7A}" dt="2023-01-20T14:58:07.473" v="5107" actId="1076"/>
          <ac:picMkLst>
            <pc:docMk/>
            <pc:sldMk cId="3067495175" sldId="1131"/>
            <ac:picMk id="7" creationId="{9F5E63D0-560C-E182-94C5-125F5905CE2E}"/>
          </ac:picMkLst>
        </pc:picChg>
        <pc:picChg chg="add mod">
          <ac:chgData name="Pauline Devos" userId="5fd02455-0932-491a-9886-24d1584873ee" providerId="ADAL" clId="{98548A46-5907-432C-95DA-4C8C4402DF7A}" dt="2023-01-20T16:29:22.741" v="6032" actId="1076"/>
          <ac:picMkLst>
            <pc:docMk/>
            <pc:sldMk cId="3067495175" sldId="1131"/>
            <ac:picMk id="8" creationId="{987B5298-3EB3-B79D-97E9-7E76E6BF3407}"/>
          </ac:picMkLst>
        </pc:picChg>
      </pc:sldChg>
      <pc:sldChg chg="addSp delSp modSp mod modTransition">
        <pc:chgData name="Pauline Devos" userId="5fd02455-0932-491a-9886-24d1584873ee" providerId="ADAL" clId="{98548A46-5907-432C-95DA-4C8C4402DF7A}" dt="2023-01-20T16:33:44.918" v="6067"/>
        <pc:sldMkLst>
          <pc:docMk/>
          <pc:sldMk cId="2043754805" sldId="1132"/>
        </pc:sldMkLst>
        <pc:spChg chg="mod">
          <ac:chgData name="Pauline Devos" userId="5fd02455-0932-491a-9886-24d1584873ee" providerId="ADAL" clId="{98548A46-5907-432C-95DA-4C8C4402DF7A}" dt="2023-01-20T16:33:44.918" v="6067"/>
          <ac:spMkLst>
            <pc:docMk/>
            <pc:sldMk cId="2043754805" sldId="1132"/>
            <ac:spMk id="2" creationId="{00000000-0000-0000-0000-000000000000}"/>
          </ac:spMkLst>
        </pc:spChg>
        <pc:spChg chg="del mod">
          <ac:chgData name="Pauline Devos" userId="5fd02455-0932-491a-9886-24d1584873ee" providerId="ADAL" clId="{98548A46-5907-432C-95DA-4C8C4402DF7A}" dt="2023-01-20T14:57:07.877" v="5093"/>
          <ac:spMkLst>
            <pc:docMk/>
            <pc:sldMk cId="2043754805" sldId="1132"/>
            <ac:spMk id="3" creationId="{00000000-0000-0000-0000-000000000000}"/>
          </ac:spMkLst>
        </pc:spChg>
        <pc:spChg chg="del">
          <ac:chgData name="Pauline Devos" userId="5fd02455-0932-491a-9886-24d1584873ee" providerId="ADAL" clId="{98548A46-5907-432C-95DA-4C8C4402DF7A}" dt="2023-01-20T14:56:01.701" v="5079" actId="478"/>
          <ac:spMkLst>
            <pc:docMk/>
            <pc:sldMk cId="2043754805" sldId="1132"/>
            <ac:spMk id="4" creationId="{00000000-0000-0000-0000-000000000000}"/>
          </ac:spMkLst>
        </pc:spChg>
        <pc:spChg chg="add del mod">
          <ac:chgData name="Pauline Devos" userId="5fd02455-0932-491a-9886-24d1584873ee" providerId="ADAL" clId="{98548A46-5907-432C-95DA-4C8C4402DF7A}" dt="2023-01-20T14:56:04.918" v="5081"/>
          <ac:spMkLst>
            <pc:docMk/>
            <pc:sldMk cId="2043754805" sldId="1132"/>
            <ac:spMk id="6" creationId="{C7C9E98F-8CB5-B3F9-1B34-8736AE1C532C}"/>
          </ac:spMkLst>
        </pc:spChg>
        <pc:spChg chg="add mod">
          <ac:chgData name="Pauline Devos" userId="5fd02455-0932-491a-9886-24d1584873ee" providerId="ADAL" clId="{98548A46-5907-432C-95DA-4C8C4402DF7A}" dt="2023-01-20T14:58:27.309" v="5130" actId="20577"/>
          <ac:spMkLst>
            <pc:docMk/>
            <pc:sldMk cId="2043754805" sldId="1132"/>
            <ac:spMk id="7" creationId="{B3EB96A4-1D02-4520-0A09-73F13145F85D}"/>
          </ac:spMkLst>
        </pc:spChg>
        <pc:spChg chg="add mod">
          <ac:chgData name="Pauline Devos" userId="5fd02455-0932-491a-9886-24d1584873ee" providerId="ADAL" clId="{98548A46-5907-432C-95DA-4C8C4402DF7A}" dt="2023-01-20T16:28:51.277" v="6031" actId="1076"/>
          <ac:spMkLst>
            <pc:docMk/>
            <pc:sldMk cId="2043754805" sldId="1132"/>
            <ac:spMk id="14" creationId="{8D8EE32C-4A49-CA37-7DB0-78953F9D8568}"/>
          </ac:spMkLst>
        </pc:spChg>
        <pc:picChg chg="del">
          <ac:chgData name="Pauline Devos" userId="5fd02455-0932-491a-9886-24d1584873ee" providerId="ADAL" clId="{98548A46-5907-432C-95DA-4C8C4402DF7A}" dt="2023-01-20T14:56:02.884" v="5080" actId="478"/>
          <ac:picMkLst>
            <pc:docMk/>
            <pc:sldMk cId="2043754805" sldId="1132"/>
            <ac:picMk id="8" creationId="{00000000-0000-0000-0000-000000000000}"/>
          </ac:picMkLst>
        </pc:picChg>
        <pc:picChg chg="del">
          <ac:chgData name="Pauline Devos" userId="5fd02455-0932-491a-9886-24d1584873ee" providerId="ADAL" clId="{98548A46-5907-432C-95DA-4C8C4402DF7A}" dt="2023-01-20T14:34:44.995" v="4771" actId="21"/>
          <ac:picMkLst>
            <pc:docMk/>
            <pc:sldMk cId="2043754805" sldId="1132"/>
            <ac:picMk id="9" creationId="{00000000-0000-0000-0000-000000000000}"/>
          </ac:picMkLst>
        </pc:picChg>
        <pc:picChg chg="del">
          <ac:chgData name="Pauline Devos" userId="5fd02455-0932-491a-9886-24d1584873ee" providerId="ADAL" clId="{98548A46-5907-432C-95DA-4C8C4402DF7A}" dt="2023-01-20T14:56:52.608" v="5091" actId="478"/>
          <ac:picMkLst>
            <pc:docMk/>
            <pc:sldMk cId="2043754805" sldId="1132"/>
            <ac:picMk id="10" creationId="{AD180E5F-104D-4393-8805-A5BBF3A063EA}"/>
          </ac:picMkLst>
        </pc:picChg>
        <pc:picChg chg="add mod">
          <ac:chgData name="Pauline Devos" userId="5fd02455-0932-491a-9886-24d1584873ee" providerId="ADAL" clId="{98548A46-5907-432C-95DA-4C8C4402DF7A}" dt="2023-01-20T16:28:24.069" v="6021" actId="1076"/>
          <ac:picMkLst>
            <pc:docMk/>
            <pc:sldMk cId="2043754805" sldId="1132"/>
            <ac:picMk id="11" creationId="{585E93A5-CA93-ADE2-601B-E37AB2A278CF}"/>
          </ac:picMkLst>
        </pc:picChg>
        <pc:picChg chg="add mod">
          <ac:chgData name="Pauline Devos" userId="5fd02455-0932-491a-9886-24d1584873ee" providerId="ADAL" clId="{98548A46-5907-432C-95DA-4C8C4402DF7A}" dt="2023-01-20T14:57:32.815" v="5098" actId="1076"/>
          <ac:picMkLst>
            <pc:docMk/>
            <pc:sldMk cId="2043754805" sldId="1132"/>
            <ac:picMk id="12" creationId="{3F139752-4D81-33AF-549A-B0383353D002}"/>
          </ac:picMkLst>
        </pc:picChg>
      </pc:sldChg>
      <pc:sldChg chg="delSp modSp del mod">
        <pc:chgData name="Pauline Devos" userId="5fd02455-0932-491a-9886-24d1584873ee" providerId="ADAL" clId="{98548A46-5907-432C-95DA-4C8C4402DF7A}" dt="2023-01-20T13:51:58.742" v="4220" actId="47"/>
        <pc:sldMkLst>
          <pc:docMk/>
          <pc:sldMk cId="3293405845" sldId="1133"/>
        </pc:sldMkLst>
        <pc:spChg chg="del">
          <ac:chgData name="Pauline Devos" userId="5fd02455-0932-491a-9886-24d1584873ee" providerId="ADAL" clId="{98548A46-5907-432C-95DA-4C8C4402DF7A}" dt="2023-01-20T13:51:46.334" v="4217" actId="478"/>
          <ac:spMkLst>
            <pc:docMk/>
            <pc:sldMk cId="3293405845" sldId="1133"/>
            <ac:spMk id="4" creationId="{D7754162-3AA4-43FE-BE67-A7D43A2D098D}"/>
          </ac:spMkLst>
        </pc:spChg>
        <pc:picChg chg="del mod">
          <ac:chgData name="Pauline Devos" userId="5fd02455-0932-491a-9886-24d1584873ee" providerId="ADAL" clId="{98548A46-5907-432C-95DA-4C8C4402DF7A}" dt="2023-01-20T13:51:55.152" v="4219" actId="478"/>
          <ac:picMkLst>
            <pc:docMk/>
            <pc:sldMk cId="3293405845" sldId="1133"/>
            <ac:picMk id="6" creationId="{81A26113-99E8-4D2E-A693-0542333AD932}"/>
          </ac:picMkLst>
        </pc:picChg>
      </pc:sldChg>
      <pc:sldChg chg="addSp delSp modSp mod ord modTransition modNotesTx">
        <pc:chgData name="Pauline Devos" userId="5fd02455-0932-491a-9886-24d1584873ee" providerId="ADAL" clId="{98548A46-5907-432C-95DA-4C8C4402DF7A}" dt="2023-01-20T16:33:44.918" v="6067"/>
        <pc:sldMkLst>
          <pc:docMk/>
          <pc:sldMk cId="2643907455" sldId="1134"/>
        </pc:sldMkLst>
        <pc:spChg chg="mod">
          <ac:chgData name="Pauline Devos" userId="5fd02455-0932-491a-9886-24d1584873ee" providerId="ADAL" clId="{98548A46-5907-432C-95DA-4C8C4402DF7A}" dt="2023-01-20T16:33:44.918" v="6067"/>
          <ac:spMkLst>
            <pc:docMk/>
            <pc:sldMk cId="2643907455" sldId="1134"/>
            <ac:spMk id="2" creationId="{00000000-0000-0000-0000-000000000000}"/>
          </ac:spMkLst>
        </pc:spChg>
        <pc:spChg chg="del mod">
          <ac:chgData name="Pauline Devos" userId="5fd02455-0932-491a-9886-24d1584873ee" providerId="ADAL" clId="{98548A46-5907-432C-95DA-4C8C4402DF7A}" dt="2023-01-20T15:00:37.583" v="5141" actId="478"/>
          <ac:spMkLst>
            <pc:docMk/>
            <pc:sldMk cId="2643907455" sldId="1134"/>
            <ac:spMk id="3" creationId="{00000000-0000-0000-0000-000000000000}"/>
          </ac:spMkLst>
        </pc:spChg>
        <pc:spChg chg="del">
          <ac:chgData name="Pauline Devos" userId="5fd02455-0932-491a-9886-24d1584873ee" providerId="ADAL" clId="{98548A46-5907-432C-95DA-4C8C4402DF7A}" dt="2023-01-20T14:59:50.354" v="5135" actId="478"/>
          <ac:spMkLst>
            <pc:docMk/>
            <pc:sldMk cId="2643907455" sldId="1134"/>
            <ac:spMk id="5" creationId="{00000000-0000-0000-0000-000000000000}"/>
          </ac:spMkLst>
        </pc:spChg>
        <pc:spChg chg="add mod">
          <ac:chgData name="Pauline Devos" userId="5fd02455-0932-491a-9886-24d1584873ee" providerId="ADAL" clId="{98548A46-5907-432C-95DA-4C8C4402DF7A}" dt="2023-01-20T15:00:31.531" v="5140" actId="27636"/>
          <ac:spMkLst>
            <pc:docMk/>
            <pc:sldMk cId="2643907455" sldId="1134"/>
            <ac:spMk id="6" creationId="{9AA218EA-6E15-2229-330D-F01484A969CF}"/>
          </ac:spMkLst>
        </pc:spChg>
        <pc:picChg chg="add mod modCrop">
          <ac:chgData name="Pauline Devos" userId="5fd02455-0932-491a-9886-24d1584873ee" providerId="ADAL" clId="{98548A46-5907-432C-95DA-4C8C4402DF7A}" dt="2023-01-20T15:00:58.265" v="5145" actId="1076"/>
          <ac:picMkLst>
            <pc:docMk/>
            <pc:sldMk cId="2643907455" sldId="1134"/>
            <ac:picMk id="8" creationId="{089AEBC1-96F8-544F-86A7-3737BC095BE5}"/>
          </ac:picMkLst>
        </pc:picChg>
        <pc:picChg chg="del">
          <ac:chgData name="Pauline Devos" userId="5fd02455-0932-491a-9886-24d1584873ee" providerId="ADAL" clId="{98548A46-5907-432C-95DA-4C8C4402DF7A}" dt="2023-01-20T14:59:29.956" v="5131" actId="478"/>
          <ac:picMkLst>
            <pc:docMk/>
            <pc:sldMk cId="2643907455" sldId="1134"/>
            <ac:picMk id="9" creationId="{18905277-92FE-4938-92AB-14A7B4EC413B}"/>
          </ac:picMkLst>
        </pc:picChg>
      </pc:sldChg>
      <pc:sldChg chg="modSp del mod">
        <pc:chgData name="Pauline Devos" userId="5fd02455-0932-491a-9886-24d1584873ee" providerId="ADAL" clId="{98548A46-5907-432C-95DA-4C8C4402DF7A}" dt="2023-01-20T15:07:55.241" v="5233" actId="47"/>
        <pc:sldMkLst>
          <pc:docMk/>
          <pc:sldMk cId="3451058251" sldId="1135"/>
        </pc:sldMkLst>
        <pc:spChg chg="mod">
          <ac:chgData name="Pauline Devos" userId="5fd02455-0932-491a-9886-24d1584873ee" providerId="ADAL" clId="{98548A46-5907-432C-95DA-4C8C4402DF7A}" dt="2023-01-16T22:30:40.079" v="1662" actId="20577"/>
          <ac:spMkLst>
            <pc:docMk/>
            <pc:sldMk cId="3451058251" sldId="1135"/>
            <ac:spMk id="2" creationId="{00000000-0000-0000-0000-000000000000}"/>
          </ac:spMkLst>
        </pc:spChg>
        <pc:picChg chg="mod">
          <ac:chgData name="Pauline Devos" userId="5fd02455-0932-491a-9886-24d1584873ee" providerId="ADAL" clId="{98548A46-5907-432C-95DA-4C8C4402DF7A}" dt="2023-01-16T22:14:11.495" v="1316" actId="1076"/>
          <ac:picMkLst>
            <pc:docMk/>
            <pc:sldMk cId="3451058251" sldId="1135"/>
            <ac:picMk id="8" creationId="{00000000-0000-0000-0000-000000000000}"/>
          </ac:picMkLst>
        </pc:picChg>
      </pc:sldChg>
      <pc:sldChg chg="delSp modSp del mod">
        <pc:chgData name="Pauline Devos" userId="5fd02455-0932-491a-9886-24d1584873ee" providerId="ADAL" clId="{98548A46-5907-432C-95DA-4C8C4402DF7A}" dt="2023-01-20T15:02:42.827" v="5164" actId="47"/>
        <pc:sldMkLst>
          <pc:docMk/>
          <pc:sldMk cId="3415451811" sldId="1136"/>
        </pc:sldMkLst>
        <pc:spChg chg="mod">
          <ac:chgData name="Pauline Devos" userId="5fd02455-0932-491a-9886-24d1584873ee" providerId="ADAL" clId="{98548A46-5907-432C-95DA-4C8C4402DF7A}" dt="2023-01-16T22:30:44.230" v="1664" actId="20577"/>
          <ac:spMkLst>
            <pc:docMk/>
            <pc:sldMk cId="3415451811" sldId="1136"/>
            <ac:spMk id="2" creationId="{00000000-0000-0000-0000-000000000000}"/>
          </ac:spMkLst>
        </pc:spChg>
        <pc:spChg chg="del">
          <ac:chgData name="Pauline Devos" userId="5fd02455-0932-491a-9886-24d1584873ee" providerId="ADAL" clId="{98548A46-5907-432C-95DA-4C8C4402DF7A}" dt="2023-01-20T15:02:39.611" v="5163" actId="21"/>
          <ac:spMkLst>
            <pc:docMk/>
            <pc:sldMk cId="3415451811" sldId="1136"/>
            <ac:spMk id="6" creationId="{00000000-0000-0000-0000-000000000000}"/>
          </ac:spMkLst>
        </pc:spChg>
        <pc:picChg chg="del mod">
          <ac:chgData name="Pauline Devos" userId="5fd02455-0932-491a-9886-24d1584873ee" providerId="ADAL" clId="{98548A46-5907-432C-95DA-4C8C4402DF7A}" dt="2023-01-20T15:02:27.652" v="5160" actId="21"/>
          <ac:picMkLst>
            <pc:docMk/>
            <pc:sldMk cId="3415451811" sldId="1136"/>
            <ac:picMk id="7" creationId="{186FBA85-EBD0-4466-9090-EA3706C06D8B}"/>
          </ac:picMkLst>
        </pc:picChg>
      </pc:sldChg>
      <pc:sldChg chg="addSp delSp modSp mod ord modTransition">
        <pc:chgData name="Pauline Devos" userId="5fd02455-0932-491a-9886-24d1584873ee" providerId="ADAL" clId="{98548A46-5907-432C-95DA-4C8C4402DF7A}" dt="2023-01-20T17:10:28.279" v="6932" actId="1076"/>
        <pc:sldMkLst>
          <pc:docMk/>
          <pc:sldMk cId="3031300596" sldId="1137"/>
        </pc:sldMkLst>
        <pc:spChg chg="del">
          <ac:chgData name="Pauline Devos" userId="5fd02455-0932-491a-9886-24d1584873ee" providerId="ADAL" clId="{98548A46-5907-432C-95DA-4C8C4402DF7A}" dt="2023-01-20T15:12:58.292" v="5269" actId="478"/>
          <ac:spMkLst>
            <pc:docMk/>
            <pc:sldMk cId="3031300596" sldId="1137"/>
            <ac:spMk id="2" creationId="{00000000-0000-0000-0000-000000000000}"/>
          </ac:spMkLst>
        </pc:spChg>
        <pc:spChg chg="add del mod">
          <ac:chgData name="Pauline Devos" userId="5fd02455-0932-491a-9886-24d1584873ee" providerId="ADAL" clId="{98548A46-5907-432C-95DA-4C8C4402DF7A}" dt="2023-01-20T15:13:07.624" v="5274" actId="478"/>
          <ac:spMkLst>
            <pc:docMk/>
            <pc:sldMk cId="3031300596" sldId="1137"/>
            <ac:spMk id="6" creationId="{F5C9D11D-FCA4-EFD9-DC15-9D7C35CB408B}"/>
          </ac:spMkLst>
        </pc:spChg>
        <pc:spChg chg="add del mod">
          <ac:chgData name="Pauline Devos" userId="5fd02455-0932-491a-9886-24d1584873ee" providerId="ADAL" clId="{98548A46-5907-432C-95DA-4C8C4402DF7A}" dt="2023-01-20T15:13:13.906" v="5275" actId="14100"/>
          <ac:spMkLst>
            <pc:docMk/>
            <pc:sldMk cId="3031300596" sldId="1137"/>
            <ac:spMk id="8" creationId="{D23462E9-9E01-C2B7-58D8-4A1B8EF89869}"/>
          </ac:spMkLst>
        </pc:spChg>
        <pc:spChg chg="add mod">
          <ac:chgData name="Pauline Devos" userId="5fd02455-0932-491a-9886-24d1584873ee" providerId="ADAL" clId="{98548A46-5907-432C-95DA-4C8C4402DF7A}" dt="2023-01-20T15:13:28.560" v="5279" actId="14100"/>
          <ac:spMkLst>
            <pc:docMk/>
            <pc:sldMk cId="3031300596" sldId="1137"/>
            <ac:spMk id="10" creationId="{80F7082A-55D4-8EE3-5380-FB9A73FC6DE9}"/>
          </ac:spMkLst>
        </pc:spChg>
        <pc:picChg chg="mod">
          <ac:chgData name="Pauline Devos" userId="5fd02455-0932-491a-9886-24d1584873ee" providerId="ADAL" clId="{98548A46-5907-432C-95DA-4C8C4402DF7A}" dt="2023-01-20T17:10:28.279" v="6932" actId="1076"/>
          <ac:picMkLst>
            <pc:docMk/>
            <pc:sldMk cId="3031300596" sldId="1137"/>
            <ac:picMk id="5" creationId="{3781862F-AB21-4996-92B7-B695D2DFD292}"/>
          </ac:picMkLst>
        </pc:picChg>
        <pc:picChg chg="mod">
          <ac:chgData name="Pauline Devos" userId="5fd02455-0932-491a-9886-24d1584873ee" providerId="ADAL" clId="{98548A46-5907-432C-95DA-4C8C4402DF7A}" dt="2023-01-20T16:33:44.918" v="6067"/>
          <ac:picMkLst>
            <pc:docMk/>
            <pc:sldMk cId="3031300596" sldId="1137"/>
            <ac:picMk id="9" creationId="{00000000-0000-0000-0000-000000000000}"/>
          </ac:picMkLst>
        </pc:picChg>
      </pc:sldChg>
      <pc:sldChg chg="addSp delSp modSp mod ord modTransition">
        <pc:chgData name="Pauline Devos" userId="5fd02455-0932-491a-9886-24d1584873ee" providerId="ADAL" clId="{98548A46-5907-432C-95DA-4C8C4402DF7A}" dt="2023-01-20T15:24:27.639" v="5403"/>
        <pc:sldMkLst>
          <pc:docMk/>
          <pc:sldMk cId="708918409" sldId="1138"/>
        </pc:sldMkLst>
        <pc:spChg chg="del">
          <ac:chgData name="Pauline Devos" userId="5fd02455-0932-491a-9886-24d1584873ee" providerId="ADAL" clId="{98548A46-5907-432C-95DA-4C8C4402DF7A}" dt="2023-01-20T15:13:43.972" v="5280" actId="478"/>
          <ac:spMkLst>
            <pc:docMk/>
            <pc:sldMk cId="708918409" sldId="1138"/>
            <ac:spMk id="2" creationId="{00000000-0000-0000-0000-000000000000}"/>
          </ac:spMkLst>
        </pc:spChg>
        <pc:spChg chg="add del mod">
          <ac:chgData name="Pauline Devos" userId="5fd02455-0932-491a-9886-24d1584873ee" providerId="ADAL" clId="{98548A46-5907-432C-95DA-4C8C4402DF7A}" dt="2023-01-20T15:13:53.017" v="5284" actId="478"/>
          <ac:spMkLst>
            <pc:docMk/>
            <pc:sldMk cId="708918409" sldId="1138"/>
            <ac:spMk id="4" creationId="{2F4AB778-081F-2A44-C91B-EFBA707538C8}"/>
          </ac:spMkLst>
        </pc:spChg>
        <pc:spChg chg="add mod">
          <ac:chgData name="Pauline Devos" userId="5fd02455-0932-491a-9886-24d1584873ee" providerId="ADAL" clId="{98548A46-5907-432C-95DA-4C8C4402DF7A}" dt="2023-01-20T15:13:45.442" v="5281"/>
          <ac:spMkLst>
            <pc:docMk/>
            <pc:sldMk cId="708918409" sldId="1138"/>
            <ac:spMk id="5" creationId="{0C354F15-8036-52BB-224E-C17B5A2463EE}"/>
          </ac:spMkLst>
        </pc:spChg>
        <pc:spChg chg="add mod">
          <ac:chgData name="Pauline Devos" userId="5fd02455-0932-491a-9886-24d1584873ee" providerId="ADAL" clId="{98548A46-5907-432C-95DA-4C8C4402DF7A}" dt="2023-01-20T15:13:56.176" v="5285" actId="1076"/>
          <ac:spMkLst>
            <pc:docMk/>
            <pc:sldMk cId="708918409" sldId="1138"/>
            <ac:spMk id="6" creationId="{BB25E34C-D907-D624-1BD7-2F479FE3638F}"/>
          </ac:spMkLst>
        </pc:spChg>
      </pc:sldChg>
      <pc:sldChg chg="delSp del mod">
        <pc:chgData name="Pauline Devos" userId="5fd02455-0932-491a-9886-24d1584873ee" providerId="ADAL" clId="{98548A46-5907-432C-95DA-4C8C4402DF7A}" dt="2023-01-20T15:09:16.008" v="5246" actId="47"/>
        <pc:sldMkLst>
          <pc:docMk/>
          <pc:sldMk cId="692997701" sldId="1139"/>
        </pc:sldMkLst>
        <pc:spChg chg="del">
          <ac:chgData name="Pauline Devos" userId="5fd02455-0932-491a-9886-24d1584873ee" providerId="ADAL" clId="{98548A46-5907-432C-95DA-4C8C4402DF7A}" dt="2023-01-20T15:08:23.095" v="5235" actId="478"/>
          <ac:spMkLst>
            <pc:docMk/>
            <pc:sldMk cId="692997701" sldId="1139"/>
            <ac:spMk id="9" creationId="{00000000-0000-0000-0000-000000000000}"/>
          </ac:spMkLst>
        </pc:spChg>
        <pc:picChg chg="del">
          <ac:chgData name="Pauline Devos" userId="5fd02455-0932-491a-9886-24d1584873ee" providerId="ADAL" clId="{98548A46-5907-432C-95DA-4C8C4402DF7A}" dt="2023-01-20T15:08:20.335" v="5234" actId="21"/>
          <ac:picMkLst>
            <pc:docMk/>
            <pc:sldMk cId="692997701" sldId="1139"/>
            <ac:picMk id="10" creationId="{00000000-0000-0000-0000-000000000000}"/>
          </ac:picMkLst>
        </pc:picChg>
        <pc:picChg chg="del">
          <ac:chgData name="Pauline Devos" userId="5fd02455-0932-491a-9886-24d1584873ee" providerId="ADAL" clId="{98548A46-5907-432C-95DA-4C8C4402DF7A}" dt="2023-01-20T15:09:13.114" v="5245" actId="21"/>
          <ac:picMkLst>
            <pc:docMk/>
            <pc:sldMk cId="692997701" sldId="1139"/>
            <ac:picMk id="14" creationId="{BA3D680A-6F81-4CA4-91B8-063027F01B46}"/>
          </ac:picMkLst>
        </pc:picChg>
      </pc:sldChg>
      <pc:sldChg chg="del">
        <pc:chgData name="Pauline Devos" userId="5fd02455-0932-491a-9886-24d1584873ee" providerId="ADAL" clId="{98548A46-5907-432C-95DA-4C8C4402DF7A}" dt="2023-01-16T22:18:55.363" v="1436" actId="47"/>
        <pc:sldMkLst>
          <pc:docMk/>
          <pc:sldMk cId="3453837001" sldId="1140"/>
        </pc:sldMkLst>
      </pc:sldChg>
      <pc:sldChg chg="delSp del mod">
        <pc:chgData name="Pauline Devos" userId="5fd02455-0932-491a-9886-24d1584873ee" providerId="ADAL" clId="{98548A46-5907-432C-95DA-4C8C4402DF7A}" dt="2023-01-16T22:16:21.545" v="1389" actId="47"/>
        <pc:sldMkLst>
          <pc:docMk/>
          <pc:sldMk cId="1109668733" sldId="1141"/>
        </pc:sldMkLst>
        <pc:picChg chg="del">
          <ac:chgData name="Pauline Devos" userId="5fd02455-0932-491a-9886-24d1584873ee" providerId="ADAL" clId="{98548A46-5907-432C-95DA-4C8C4402DF7A}" dt="2023-01-16T22:16:18.643" v="1388" actId="21"/>
          <ac:picMkLst>
            <pc:docMk/>
            <pc:sldMk cId="1109668733" sldId="1141"/>
            <ac:picMk id="4" creationId="{7C00EF68-0AA3-4D39-8745-85FB5062113D}"/>
          </ac:picMkLst>
        </pc:picChg>
      </pc:sldChg>
      <pc:sldChg chg="modSp del mod modTransition">
        <pc:chgData name="Pauline Devos" userId="5fd02455-0932-491a-9886-24d1584873ee" providerId="ADAL" clId="{98548A46-5907-432C-95DA-4C8C4402DF7A}" dt="2023-01-20T15:29:10.640" v="5452" actId="47"/>
        <pc:sldMkLst>
          <pc:docMk/>
          <pc:sldMk cId="4228712854" sldId="1142"/>
        </pc:sldMkLst>
        <pc:spChg chg="mod">
          <ac:chgData name="Pauline Devos" userId="5fd02455-0932-491a-9886-24d1584873ee" providerId="ADAL" clId="{98548A46-5907-432C-95DA-4C8C4402DF7A}" dt="2023-01-16T22:14:51.724" v="1320" actId="404"/>
          <ac:spMkLst>
            <pc:docMk/>
            <pc:sldMk cId="4228712854" sldId="1142"/>
            <ac:spMk id="6" creationId="{00000000-0000-0000-0000-000000000000}"/>
          </ac:spMkLst>
        </pc:spChg>
        <pc:spChg chg="mod">
          <ac:chgData name="Pauline Devos" userId="5fd02455-0932-491a-9886-24d1584873ee" providerId="ADAL" clId="{98548A46-5907-432C-95DA-4C8C4402DF7A}" dt="2023-01-16T22:14:57.346" v="1322" actId="404"/>
          <ac:spMkLst>
            <pc:docMk/>
            <pc:sldMk cId="4228712854" sldId="1142"/>
            <ac:spMk id="7" creationId="{00000000-0000-0000-0000-000000000000}"/>
          </ac:spMkLst>
        </pc:spChg>
        <pc:spChg chg="mod">
          <ac:chgData name="Pauline Devos" userId="5fd02455-0932-491a-9886-24d1584873ee" providerId="ADAL" clId="{98548A46-5907-432C-95DA-4C8C4402DF7A}" dt="2023-01-16T22:17:46.760" v="1425" actId="20577"/>
          <ac:spMkLst>
            <pc:docMk/>
            <pc:sldMk cId="4228712854" sldId="1142"/>
            <ac:spMk id="9" creationId="{6B4FA393-26E7-407C-8CA0-6AC706EAE0A6}"/>
          </ac:spMkLst>
        </pc:spChg>
      </pc:sldChg>
      <pc:sldChg chg="del modNotesTx">
        <pc:chgData name="Pauline Devos" userId="5fd02455-0932-491a-9886-24d1584873ee" providerId="ADAL" clId="{98548A46-5907-432C-95DA-4C8C4402DF7A}" dt="2023-01-16T22:18:51.584" v="1435" actId="47"/>
        <pc:sldMkLst>
          <pc:docMk/>
          <pc:sldMk cId="1420070857" sldId="1143"/>
        </pc:sldMkLst>
      </pc:sldChg>
      <pc:sldChg chg="delSp del mod">
        <pc:chgData name="Pauline Devos" userId="5fd02455-0932-491a-9886-24d1584873ee" providerId="ADAL" clId="{98548A46-5907-432C-95DA-4C8C4402DF7A}" dt="2023-01-16T22:33:43.956" v="1775" actId="47"/>
        <pc:sldMkLst>
          <pc:docMk/>
          <pc:sldMk cId="1796967998" sldId="1144"/>
        </pc:sldMkLst>
        <pc:picChg chg="del">
          <ac:chgData name="Pauline Devos" userId="5fd02455-0932-491a-9886-24d1584873ee" providerId="ADAL" clId="{98548A46-5907-432C-95DA-4C8C4402DF7A}" dt="2023-01-16T22:33:18.087" v="1769" actId="21"/>
          <ac:picMkLst>
            <pc:docMk/>
            <pc:sldMk cId="1796967998" sldId="1144"/>
            <ac:picMk id="3" creationId="{FE045EFD-44EC-4CF2-BE22-264D2233F011}"/>
          </ac:picMkLst>
        </pc:picChg>
        <pc:picChg chg="del">
          <ac:chgData name="Pauline Devos" userId="5fd02455-0932-491a-9886-24d1584873ee" providerId="ADAL" clId="{98548A46-5907-432C-95DA-4C8C4402DF7A}" dt="2023-01-16T22:33:23.780" v="1771" actId="21"/>
          <ac:picMkLst>
            <pc:docMk/>
            <pc:sldMk cId="1796967998" sldId="1144"/>
            <ac:picMk id="9" creationId="{00000000-0000-0000-0000-000000000000}"/>
          </ac:picMkLst>
        </pc:picChg>
        <pc:picChg chg="del">
          <ac:chgData name="Pauline Devos" userId="5fd02455-0932-491a-9886-24d1584873ee" providerId="ADAL" clId="{98548A46-5907-432C-95DA-4C8C4402DF7A}" dt="2023-01-16T22:32:35.674" v="1764" actId="21"/>
          <ac:picMkLst>
            <pc:docMk/>
            <pc:sldMk cId="1796967998" sldId="1144"/>
            <ac:picMk id="12" creationId="{E7C206B9-3807-4B87-8BF9-7DA849B3B3D3}"/>
          </ac:picMkLst>
        </pc:picChg>
        <pc:picChg chg="del">
          <ac:chgData name="Pauline Devos" userId="5fd02455-0932-491a-9886-24d1584873ee" providerId="ADAL" clId="{98548A46-5907-432C-95DA-4C8C4402DF7A}" dt="2023-01-16T22:33:10.474" v="1767" actId="21"/>
          <ac:picMkLst>
            <pc:docMk/>
            <pc:sldMk cId="1796967998" sldId="1144"/>
            <ac:picMk id="14" creationId="{8FA98F88-038A-4352-9EF3-E181ABD94746}"/>
          </ac:picMkLst>
        </pc:picChg>
      </pc:sldChg>
      <pc:sldChg chg="delSp modSp del mod ord modTransition">
        <pc:chgData name="Pauline Devos" userId="5fd02455-0932-491a-9886-24d1584873ee" providerId="ADAL" clId="{98548A46-5907-432C-95DA-4C8C4402DF7A}" dt="2023-01-20T15:38:03.905" v="5604" actId="47"/>
        <pc:sldMkLst>
          <pc:docMk/>
          <pc:sldMk cId="1796857364" sldId="1145"/>
        </pc:sldMkLst>
        <pc:spChg chg="mod">
          <ac:chgData name="Pauline Devos" userId="5fd02455-0932-491a-9886-24d1584873ee" providerId="ADAL" clId="{98548A46-5907-432C-95DA-4C8C4402DF7A}" dt="2023-01-20T13:43:08.089" v="4037" actId="20577"/>
          <ac:spMkLst>
            <pc:docMk/>
            <pc:sldMk cId="1796857364" sldId="1145"/>
            <ac:spMk id="2" creationId="{00000000-0000-0000-0000-000000000000}"/>
          </ac:spMkLst>
        </pc:spChg>
        <pc:spChg chg="mod">
          <ac:chgData name="Pauline Devos" userId="5fd02455-0932-491a-9886-24d1584873ee" providerId="ADAL" clId="{98548A46-5907-432C-95DA-4C8C4402DF7A}" dt="2023-01-20T13:42:39.425" v="4032" actId="20577"/>
          <ac:spMkLst>
            <pc:docMk/>
            <pc:sldMk cId="1796857364" sldId="1145"/>
            <ac:spMk id="8" creationId="{00000000-0000-0000-0000-000000000000}"/>
          </ac:spMkLst>
        </pc:spChg>
        <pc:picChg chg="del mod">
          <ac:chgData name="Pauline Devos" userId="5fd02455-0932-491a-9886-24d1584873ee" providerId="ADAL" clId="{98548A46-5907-432C-95DA-4C8C4402DF7A}" dt="2023-01-20T15:37:17.029" v="5598" actId="21"/>
          <ac:picMkLst>
            <pc:docMk/>
            <pc:sldMk cId="1796857364" sldId="1145"/>
            <ac:picMk id="3" creationId="{00000000-0000-0000-0000-000000000000}"/>
          </ac:picMkLst>
        </pc:picChg>
        <pc:picChg chg="del">
          <ac:chgData name="Pauline Devos" userId="5fd02455-0932-491a-9886-24d1584873ee" providerId="ADAL" clId="{98548A46-5907-432C-95DA-4C8C4402DF7A}" dt="2023-01-20T15:36:49.533" v="5591" actId="478"/>
          <ac:picMkLst>
            <pc:docMk/>
            <pc:sldMk cId="1796857364" sldId="1145"/>
            <ac:picMk id="4" creationId="{00000000-0000-0000-0000-000000000000}"/>
          </ac:picMkLst>
        </pc:picChg>
        <pc:picChg chg="del mod">
          <ac:chgData name="Pauline Devos" userId="5fd02455-0932-491a-9886-24d1584873ee" providerId="ADAL" clId="{98548A46-5907-432C-95DA-4C8C4402DF7A}" dt="2023-01-20T15:35:23.317" v="5578" actId="21"/>
          <ac:picMkLst>
            <pc:docMk/>
            <pc:sldMk cId="1796857364" sldId="1145"/>
            <ac:picMk id="11" creationId="{00000000-0000-0000-0000-000000000000}"/>
          </ac:picMkLst>
        </pc:picChg>
        <pc:picChg chg="del mod">
          <ac:chgData name="Pauline Devos" userId="5fd02455-0932-491a-9886-24d1584873ee" providerId="ADAL" clId="{98548A46-5907-432C-95DA-4C8C4402DF7A}" dt="2023-01-20T15:33:09.981" v="5549" actId="21"/>
          <ac:picMkLst>
            <pc:docMk/>
            <pc:sldMk cId="1796857364" sldId="1145"/>
            <ac:picMk id="16" creationId="{1D7EAEBD-DF5E-4C65-AE59-01EA8876A680}"/>
          </ac:picMkLst>
        </pc:picChg>
        <pc:picChg chg="del mod">
          <ac:chgData name="Pauline Devos" userId="5fd02455-0932-491a-9886-24d1584873ee" providerId="ADAL" clId="{98548A46-5907-432C-95DA-4C8C4402DF7A}" dt="2023-01-20T15:36:48.740" v="5590" actId="478"/>
          <ac:picMkLst>
            <pc:docMk/>
            <pc:sldMk cId="1796857364" sldId="1145"/>
            <ac:picMk id="21" creationId="{1AA91E79-E5A2-4F0E-9153-C78E7467AE9F}"/>
          </ac:picMkLst>
        </pc:picChg>
        <pc:cxnChg chg="del mod">
          <ac:chgData name="Pauline Devos" userId="5fd02455-0932-491a-9886-24d1584873ee" providerId="ADAL" clId="{98548A46-5907-432C-95DA-4C8C4402DF7A}" dt="2023-01-20T15:36:52.636" v="5592" actId="21"/>
          <ac:cxnSpMkLst>
            <pc:docMk/>
            <pc:sldMk cId="1796857364" sldId="1145"/>
            <ac:cxnSpMk id="12" creationId="{00000000-0000-0000-0000-000000000000}"/>
          </ac:cxnSpMkLst>
        </pc:cxnChg>
      </pc:sldChg>
      <pc:sldChg chg="del">
        <pc:chgData name="Pauline Devos" userId="5fd02455-0932-491a-9886-24d1584873ee" providerId="ADAL" clId="{98548A46-5907-432C-95DA-4C8C4402DF7A}" dt="2023-01-16T22:18:03.656" v="1426" actId="47"/>
        <pc:sldMkLst>
          <pc:docMk/>
          <pc:sldMk cId="3232653254" sldId="1146"/>
        </pc:sldMkLst>
      </pc:sldChg>
      <pc:sldChg chg="del">
        <pc:chgData name="Pauline Devos" userId="5fd02455-0932-491a-9886-24d1584873ee" providerId="ADAL" clId="{98548A46-5907-432C-95DA-4C8C4402DF7A}" dt="2023-01-16T22:35:07.257" v="1776" actId="47"/>
        <pc:sldMkLst>
          <pc:docMk/>
          <pc:sldMk cId="440655386" sldId="1147"/>
        </pc:sldMkLst>
      </pc:sldChg>
      <pc:sldChg chg="del">
        <pc:chgData name="Pauline Devos" userId="5fd02455-0932-491a-9886-24d1584873ee" providerId="ADAL" clId="{98548A46-5907-432C-95DA-4C8C4402DF7A}" dt="2023-01-16T22:35:13.836" v="1777" actId="47"/>
        <pc:sldMkLst>
          <pc:docMk/>
          <pc:sldMk cId="2444262523" sldId="1148"/>
        </pc:sldMkLst>
      </pc:sldChg>
      <pc:sldChg chg="addSp delSp modSp mod modTransition modNotesTx">
        <pc:chgData name="Pauline Devos" userId="5fd02455-0932-491a-9886-24d1584873ee" providerId="ADAL" clId="{98548A46-5907-432C-95DA-4C8C4402DF7A}" dt="2023-01-20T16:33:44.918" v="6067"/>
        <pc:sldMkLst>
          <pc:docMk/>
          <pc:sldMk cId="2233229303" sldId="1149"/>
        </pc:sldMkLst>
        <pc:spChg chg="mod">
          <ac:chgData name="Pauline Devos" userId="5fd02455-0932-491a-9886-24d1584873ee" providerId="ADAL" clId="{98548A46-5907-432C-95DA-4C8C4402DF7A}" dt="2023-01-20T16:33:44.918" v="6067"/>
          <ac:spMkLst>
            <pc:docMk/>
            <pc:sldMk cId="2233229303" sldId="1149"/>
            <ac:spMk id="2" creationId="{00000000-0000-0000-0000-000000000000}"/>
          </ac:spMkLst>
        </pc:spChg>
        <pc:spChg chg="mod">
          <ac:chgData name="Pauline Devos" userId="5fd02455-0932-491a-9886-24d1584873ee" providerId="ADAL" clId="{98548A46-5907-432C-95DA-4C8C4402DF7A}" dt="2023-01-20T16:05:59.740" v="5800" actId="21"/>
          <ac:spMkLst>
            <pc:docMk/>
            <pc:sldMk cId="2233229303" sldId="1149"/>
            <ac:spMk id="3" creationId="{00000000-0000-0000-0000-000000000000}"/>
          </ac:spMkLst>
        </pc:spChg>
        <pc:spChg chg="add mod">
          <ac:chgData name="Pauline Devos" userId="5fd02455-0932-491a-9886-24d1584873ee" providerId="ADAL" clId="{98548A46-5907-432C-95DA-4C8C4402DF7A}" dt="2023-01-20T16:10:02.110" v="5841" actId="20577"/>
          <ac:spMkLst>
            <pc:docMk/>
            <pc:sldMk cId="2233229303" sldId="1149"/>
            <ac:spMk id="7" creationId="{16574F0E-2C80-31FD-F53F-F5236DA38DF8}"/>
          </ac:spMkLst>
        </pc:spChg>
        <pc:picChg chg="add del mod modCrop">
          <ac:chgData name="Pauline Devos" userId="5fd02455-0932-491a-9886-24d1584873ee" providerId="ADAL" clId="{98548A46-5907-432C-95DA-4C8C4402DF7A}" dt="2023-01-20T15:42:54.163" v="5742"/>
          <ac:picMkLst>
            <pc:docMk/>
            <pc:sldMk cId="2233229303" sldId="1149"/>
            <ac:picMk id="4" creationId="{1ACB6723-380E-706F-BF73-CF57E66C6F25}"/>
          </ac:picMkLst>
        </pc:picChg>
        <pc:picChg chg="add del mod">
          <ac:chgData name="Pauline Devos" userId="5fd02455-0932-491a-9886-24d1584873ee" providerId="ADAL" clId="{98548A46-5907-432C-95DA-4C8C4402DF7A}" dt="2023-01-20T15:43:08.562" v="5748" actId="1076"/>
          <ac:picMkLst>
            <pc:docMk/>
            <pc:sldMk cId="2233229303" sldId="1149"/>
            <ac:picMk id="5" creationId="{00000000-0000-0000-0000-000000000000}"/>
          </ac:picMkLst>
        </pc:picChg>
        <pc:picChg chg="mod">
          <ac:chgData name="Pauline Devos" userId="5fd02455-0932-491a-9886-24d1584873ee" providerId="ADAL" clId="{98548A46-5907-432C-95DA-4C8C4402DF7A}" dt="2023-01-20T16:09:41.795" v="5831" actId="1076"/>
          <ac:picMkLst>
            <pc:docMk/>
            <pc:sldMk cId="2233229303" sldId="1149"/>
            <ac:picMk id="9" creationId="{F250DE98-6620-4F11-ADD9-EAD4C643025E}"/>
          </ac:picMkLst>
        </pc:picChg>
      </pc:sldChg>
      <pc:sldChg chg="del">
        <pc:chgData name="Pauline Devos" userId="5fd02455-0932-491a-9886-24d1584873ee" providerId="ADAL" clId="{98548A46-5907-432C-95DA-4C8C4402DF7A}" dt="2023-01-16T22:35:33.122" v="1781" actId="47"/>
        <pc:sldMkLst>
          <pc:docMk/>
          <pc:sldMk cId="4054579473" sldId="1150"/>
        </pc:sldMkLst>
      </pc:sldChg>
      <pc:sldChg chg="addSp delSp modSp mod modTransition modNotesTx">
        <pc:chgData name="Pauline Devos" userId="5fd02455-0932-491a-9886-24d1584873ee" providerId="ADAL" clId="{98548A46-5907-432C-95DA-4C8C4402DF7A}" dt="2023-01-20T16:16:07.824" v="5937" actId="403"/>
        <pc:sldMkLst>
          <pc:docMk/>
          <pc:sldMk cId="115255258" sldId="1152"/>
        </pc:sldMkLst>
        <pc:spChg chg="mod">
          <ac:chgData name="Pauline Devos" userId="5fd02455-0932-491a-9886-24d1584873ee" providerId="ADAL" clId="{98548A46-5907-432C-95DA-4C8C4402DF7A}" dt="2023-01-16T23:27:54.500" v="2432" actId="20577"/>
          <ac:spMkLst>
            <pc:docMk/>
            <pc:sldMk cId="115255258" sldId="1152"/>
            <ac:spMk id="2" creationId="{00000000-0000-0000-0000-000000000000}"/>
          </ac:spMkLst>
        </pc:spChg>
        <pc:spChg chg="del">
          <ac:chgData name="Pauline Devos" userId="5fd02455-0932-491a-9886-24d1584873ee" providerId="ADAL" clId="{98548A46-5907-432C-95DA-4C8C4402DF7A}" dt="2023-01-20T15:43:52.258" v="5749" actId="478"/>
          <ac:spMkLst>
            <pc:docMk/>
            <pc:sldMk cId="115255258" sldId="1152"/>
            <ac:spMk id="3" creationId="{00000000-0000-0000-0000-000000000000}"/>
          </ac:spMkLst>
        </pc:spChg>
        <pc:spChg chg="add del mod">
          <ac:chgData name="Pauline Devos" userId="5fd02455-0932-491a-9886-24d1584873ee" providerId="ADAL" clId="{98548A46-5907-432C-95DA-4C8C4402DF7A}" dt="2023-01-20T15:43:54.906" v="5751" actId="478"/>
          <ac:spMkLst>
            <pc:docMk/>
            <pc:sldMk cId="115255258" sldId="1152"/>
            <ac:spMk id="5" creationId="{069218FA-1134-71E4-7812-DCA485EB771B}"/>
          </ac:spMkLst>
        </pc:spChg>
        <pc:spChg chg="add del mod">
          <ac:chgData name="Pauline Devos" userId="5fd02455-0932-491a-9886-24d1584873ee" providerId="ADAL" clId="{98548A46-5907-432C-95DA-4C8C4402DF7A}" dt="2023-01-20T16:13:35.743" v="5908" actId="478"/>
          <ac:spMkLst>
            <pc:docMk/>
            <pc:sldMk cId="115255258" sldId="1152"/>
            <ac:spMk id="11" creationId="{A50950A2-6B5F-E4FD-F509-028E8B12AA54}"/>
          </ac:spMkLst>
        </pc:spChg>
        <pc:spChg chg="add mod">
          <ac:chgData name="Pauline Devos" userId="5fd02455-0932-491a-9886-24d1584873ee" providerId="ADAL" clId="{98548A46-5907-432C-95DA-4C8C4402DF7A}" dt="2023-01-20T16:13:29.333" v="5906"/>
          <ac:spMkLst>
            <pc:docMk/>
            <pc:sldMk cId="115255258" sldId="1152"/>
            <ac:spMk id="13" creationId="{000D80C6-4863-78A1-9A42-2E34D8683351}"/>
          </ac:spMkLst>
        </pc:spChg>
        <pc:spChg chg="add del mod">
          <ac:chgData name="Pauline Devos" userId="5fd02455-0932-491a-9886-24d1584873ee" providerId="ADAL" clId="{98548A46-5907-432C-95DA-4C8C4402DF7A}" dt="2023-01-20T16:14:21.954" v="5917"/>
          <ac:spMkLst>
            <pc:docMk/>
            <pc:sldMk cId="115255258" sldId="1152"/>
            <ac:spMk id="14" creationId="{9856F63D-60E1-7E63-C8E5-C5533CBCB3C2}"/>
          </ac:spMkLst>
        </pc:spChg>
        <pc:spChg chg="add mod">
          <ac:chgData name="Pauline Devos" userId="5fd02455-0932-491a-9886-24d1584873ee" providerId="ADAL" clId="{98548A46-5907-432C-95DA-4C8C4402DF7A}" dt="2023-01-20T16:16:07.824" v="5937" actId="403"/>
          <ac:spMkLst>
            <pc:docMk/>
            <pc:sldMk cId="115255258" sldId="1152"/>
            <ac:spMk id="15" creationId="{0C3D0832-90A1-CC8E-5816-42BFC8CB17B8}"/>
          </ac:spMkLst>
        </pc:spChg>
        <pc:picChg chg="del">
          <ac:chgData name="Pauline Devos" userId="5fd02455-0932-491a-9886-24d1584873ee" providerId="ADAL" clId="{98548A46-5907-432C-95DA-4C8C4402DF7A}" dt="2023-01-20T15:44:04.195" v="5752" actId="478"/>
          <ac:picMkLst>
            <pc:docMk/>
            <pc:sldMk cId="115255258" sldId="1152"/>
            <ac:picMk id="6" creationId="{00000000-0000-0000-0000-000000000000}"/>
          </ac:picMkLst>
        </pc:picChg>
        <pc:picChg chg="del">
          <ac:chgData name="Pauline Devos" userId="5fd02455-0932-491a-9886-24d1584873ee" providerId="ADAL" clId="{98548A46-5907-432C-95DA-4C8C4402DF7A}" dt="2023-01-20T15:43:53.118" v="5750" actId="478"/>
          <ac:picMkLst>
            <pc:docMk/>
            <pc:sldMk cId="115255258" sldId="1152"/>
            <ac:picMk id="9" creationId="{00000000-0000-0000-0000-000000000000}"/>
          </ac:picMkLst>
        </pc:picChg>
        <pc:picChg chg="add mod modCrop">
          <ac:chgData name="Pauline Devos" userId="5fd02455-0932-491a-9886-24d1584873ee" providerId="ADAL" clId="{98548A46-5907-432C-95DA-4C8C4402DF7A}" dt="2023-01-20T16:14:31.093" v="5918" actId="1076"/>
          <ac:picMkLst>
            <pc:docMk/>
            <pc:sldMk cId="115255258" sldId="1152"/>
            <ac:picMk id="10" creationId="{A474F95F-B99E-7B79-5A32-A2E947304D0B}"/>
          </ac:picMkLst>
        </pc:picChg>
        <pc:picChg chg="del mod ord">
          <ac:chgData name="Pauline Devos" userId="5fd02455-0932-491a-9886-24d1584873ee" providerId="ADAL" clId="{98548A46-5907-432C-95DA-4C8C4402DF7A}" dt="2023-01-20T15:44:46.760" v="5760" actId="21"/>
          <ac:picMkLst>
            <pc:docMk/>
            <pc:sldMk cId="115255258" sldId="1152"/>
            <ac:picMk id="12" creationId="{E43A0A09-C164-494B-8687-FC5CD0C6AD76}"/>
          </ac:picMkLst>
        </pc:picChg>
        <pc:picChg chg="add del mod">
          <ac:chgData name="Pauline Devos" userId="5fd02455-0932-491a-9886-24d1584873ee" providerId="ADAL" clId="{98548A46-5907-432C-95DA-4C8C4402DF7A}" dt="2023-01-20T16:13:33.584" v="5907" actId="478"/>
          <ac:picMkLst>
            <pc:docMk/>
            <pc:sldMk cId="115255258" sldId="1152"/>
            <ac:picMk id="2049" creationId="{74BAB394-C001-C33D-F6EA-9B39D16FEBAB}"/>
          </ac:picMkLst>
        </pc:picChg>
      </pc:sldChg>
      <pc:sldChg chg="addSp delSp modSp mod modTransition modNotesTx">
        <pc:chgData name="Pauline Devos" userId="5fd02455-0932-491a-9886-24d1584873ee" providerId="ADAL" clId="{98548A46-5907-432C-95DA-4C8C4402DF7A}" dt="2023-01-20T17:10:38.472" v="6934" actId="1076"/>
        <pc:sldMkLst>
          <pc:docMk/>
          <pc:sldMk cId="2350009760" sldId="1153"/>
        </pc:sldMkLst>
        <pc:spChg chg="mod">
          <ac:chgData name="Pauline Devos" userId="5fd02455-0932-491a-9886-24d1584873ee" providerId="ADAL" clId="{98548A46-5907-432C-95DA-4C8C4402DF7A}" dt="2023-01-20T16:33:44.918" v="6067"/>
          <ac:spMkLst>
            <pc:docMk/>
            <pc:sldMk cId="2350009760" sldId="1153"/>
            <ac:spMk id="2" creationId="{00000000-0000-0000-0000-000000000000}"/>
          </ac:spMkLst>
        </pc:spChg>
        <pc:picChg chg="add mod">
          <ac:chgData name="Pauline Devos" userId="5fd02455-0932-491a-9886-24d1584873ee" providerId="ADAL" clId="{98548A46-5907-432C-95DA-4C8C4402DF7A}" dt="2023-01-20T17:10:38.472" v="6934" actId="1076"/>
          <ac:picMkLst>
            <pc:docMk/>
            <pc:sldMk cId="2350009760" sldId="1153"/>
            <ac:picMk id="3" creationId="{B2730761-8524-7329-FB63-F9C59947DD6C}"/>
          </ac:picMkLst>
        </pc:picChg>
        <pc:picChg chg="mod">
          <ac:chgData name="Pauline Devos" userId="5fd02455-0932-491a-9886-24d1584873ee" providerId="ADAL" clId="{98548A46-5907-432C-95DA-4C8C4402DF7A}" dt="2023-01-20T15:45:18.451" v="5770" actId="1076"/>
          <ac:picMkLst>
            <pc:docMk/>
            <pc:sldMk cId="2350009760" sldId="1153"/>
            <ac:picMk id="6" creationId="{E76B7515-0355-4849-80E9-032CC90CC1AD}"/>
          </ac:picMkLst>
        </pc:picChg>
        <pc:picChg chg="del mod ord">
          <ac:chgData name="Pauline Devos" userId="5fd02455-0932-491a-9886-24d1584873ee" providerId="ADAL" clId="{98548A46-5907-432C-95DA-4C8C4402DF7A}" dt="2023-01-20T17:10:36.307" v="6933" actId="478"/>
          <ac:picMkLst>
            <pc:docMk/>
            <pc:sldMk cId="2350009760" sldId="1153"/>
            <ac:picMk id="10" creationId="{00000000-0000-0000-0000-000000000000}"/>
          </ac:picMkLst>
        </pc:picChg>
      </pc:sldChg>
      <pc:sldChg chg="addSp delSp modSp mod modTransition modNotesTx">
        <pc:chgData name="Pauline Devos" userId="5fd02455-0932-491a-9886-24d1584873ee" providerId="ADAL" clId="{98548A46-5907-432C-95DA-4C8C4402DF7A}" dt="2023-02-21T11:16:00.468" v="7287" actId="20577"/>
        <pc:sldMkLst>
          <pc:docMk/>
          <pc:sldMk cId="630326623" sldId="1154"/>
        </pc:sldMkLst>
        <pc:spChg chg="mod">
          <ac:chgData name="Pauline Devos" userId="5fd02455-0932-491a-9886-24d1584873ee" providerId="ADAL" clId="{98548A46-5907-432C-95DA-4C8C4402DF7A}" dt="2023-02-21T11:16:00.468" v="7287" actId="20577"/>
          <ac:spMkLst>
            <pc:docMk/>
            <pc:sldMk cId="630326623" sldId="1154"/>
            <ac:spMk id="2" creationId="{00000000-0000-0000-0000-000000000000}"/>
          </ac:spMkLst>
        </pc:spChg>
        <pc:spChg chg="mod">
          <ac:chgData name="Pauline Devos" userId="5fd02455-0932-491a-9886-24d1584873ee" providerId="ADAL" clId="{98548A46-5907-432C-95DA-4C8C4402DF7A}" dt="2023-01-20T16:33:44.918" v="6067"/>
          <ac:spMkLst>
            <pc:docMk/>
            <pc:sldMk cId="630326623" sldId="1154"/>
            <ac:spMk id="3" creationId="{00000000-0000-0000-0000-000000000000}"/>
          </ac:spMkLst>
        </pc:spChg>
        <pc:spChg chg="add mod">
          <ac:chgData name="Pauline Devos" userId="5fd02455-0932-491a-9886-24d1584873ee" providerId="ADAL" clId="{98548A46-5907-432C-95DA-4C8C4402DF7A}" dt="2023-01-20T16:15:25.122" v="5933" actId="255"/>
          <ac:spMkLst>
            <pc:docMk/>
            <pc:sldMk cId="630326623" sldId="1154"/>
            <ac:spMk id="5" creationId="{3DB8D00D-620A-A69F-81E1-C5FEA12A5CD0}"/>
          </ac:spMkLst>
        </pc:spChg>
        <pc:spChg chg="mod">
          <ac:chgData name="Pauline Devos" userId="5fd02455-0932-491a-9886-24d1584873ee" providerId="ADAL" clId="{98548A46-5907-432C-95DA-4C8C4402DF7A}" dt="2023-01-20T16:54:01.182" v="6819" actId="1076"/>
          <ac:spMkLst>
            <pc:docMk/>
            <pc:sldMk cId="630326623" sldId="1154"/>
            <ac:spMk id="7" creationId="{55169419-1416-45E4-812D-73A1C08A6127}"/>
          </ac:spMkLst>
        </pc:spChg>
        <pc:picChg chg="add mod modCrop">
          <ac:chgData name="Pauline Devos" userId="5fd02455-0932-491a-9886-24d1584873ee" providerId="ADAL" clId="{98548A46-5907-432C-95DA-4C8C4402DF7A}" dt="2023-01-20T16:53:59.494" v="6818" actId="1076"/>
          <ac:picMkLst>
            <pc:docMk/>
            <pc:sldMk cId="630326623" sldId="1154"/>
            <ac:picMk id="6" creationId="{B20D33D8-5F2E-0A50-FBD2-D67F079D9298}"/>
          </ac:picMkLst>
        </pc:picChg>
        <pc:picChg chg="del mod ord">
          <ac:chgData name="Pauline Devos" userId="5fd02455-0932-491a-9886-24d1584873ee" providerId="ADAL" clId="{98548A46-5907-432C-95DA-4C8C4402DF7A}" dt="2023-01-20T16:53:53.411" v="6817" actId="478"/>
          <ac:picMkLst>
            <pc:docMk/>
            <pc:sldMk cId="630326623" sldId="1154"/>
            <ac:picMk id="12" creationId="{00000000-0000-0000-0000-000000000000}"/>
          </ac:picMkLst>
        </pc:picChg>
      </pc:sldChg>
      <pc:sldChg chg="del">
        <pc:chgData name="Pauline Devos" userId="5fd02455-0932-491a-9886-24d1584873ee" providerId="ADAL" clId="{98548A46-5907-432C-95DA-4C8C4402DF7A}" dt="2023-01-16T22:36:18.327" v="1790" actId="47"/>
        <pc:sldMkLst>
          <pc:docMk/>
          <pc:sldMk cId="4056656229" sldId="1155"/>
        </pc:sldMkLst>
      </pc:sldChg>
      <pc:sldChg chg="del">
        <pc:chgData name="Pauline Devos" userId="5fd02455-0932-491a-9886-24d1584873ee" providerId="ADAL" clId="{98548A46-5907-432C-95DA-4C8C4402DF7A}" dt="2023-01-16T22:36:20.445" v="1791" actId="47"/>
        <pc:sldMkLst>
          <pc:docMk/>
          <pc:sldMk cId="1945026575" sldId="1156"/>
        </pc:sldMkLst>
      </pc:sldChg>
      <pc:sldChg chg="del">
        <pc:chgData name="Pauline Devos" userId="5fd02455-0932-491a-9886-24d1584873ee" providerId="ADAL" clId="{98548A46-5907-432C-95DA-4C8C4402DF7A}" dt="2023-01-16T22:36:39.438" v="1792" actId="47"/>
        <pc:sldMkLst>
          <pc:docMk/>
          <pc:sldMk cId="1134708744" sldId="1157"/>
        </pc:sldMkLst>
      </pc:sldChg>
      <pc:sldChg chg="del">
        <pc:chgData name="Pauline Devos" userId="5fd02455-0932-491a-9886-24d1584873ee" providerId="ADAL" clId="{98548A46-5907-432C-95DA-4C8C4402DF7A}" dt="2023-01-16T23:28:46.688" v="2435" actId="47"/>
        <pc:sldMkLst>
          <pc:docMk/>
          <pc:sldMk cId="3969896059" sldId="1158"/>
        </pc:sldMkLst>
      </pc:sldChg>
      <pc:sldChg chg="del">
        <pc:chgData name="Pauline Devos" userId="5fd02455-0932-491a-9886-24d1584873ee" providerId="ADAL" clId="{98548A46-5907-432C-95DA-4C8C4402DF7A}" dt="2023-01-16T23:28:48.315" v="2436" actId="47"/>
        <pc:sldMkLst>
          <pc:docMk/>
          <pc:sldMk cId="1620178177" sldId="1159"/>
        </pc:sldMkLst>
      </pc:sldChg>
      <pc:sldChg chg="del">
        <pc:chgData name="Pauline Devos" userId="5fd02455-0932-491a-9886-24d1584873ee" providerId="ADAL" clId="{98548A46-5907-432C-95DA-4C8C4402DF7A}" dt="2023-01-16T23:28:49.596" v="2437" actId="47"/>
        <pc:sldMkLst>
          <pc:docMk/>
          <pc:sldMk cId="1431938515" sldId="1160"/>
        </pc:sldMkLst>
      </pc:sldChg>
      <pc:sldChg chg="delSp del mod">
        <pc:chgData name="Pauline Devos" userId="5fd02455-0932-491a-9886-24d1584873ee" providerId="ADAL" clId="{98548A46-5907-432C-95DA-4C8C4402DF7A}" dt="2023-01-16T23:28:53.125" v="2438" actId="47"/>
        <pc:sldMkLst>
          <pc:docMk/>
          <pc:sldMk cId="3456916690" sldId="1161"/>
        </pc:sldMkLst>
        <pc:spChg chg="del">
          <ac:chgData name="Pauline Devos" userId="5fd02455-0932-491a-9886-24d1584873ee" providerId="ADAL" clId="{98548A46-5907-432C-95DA-4C8C4402DF7A}" dt="2023-01-16T22:37:14.998" v="1793" actId="478"/>
          <ac:spMkLst>
            <pc:docMk/>
            <pc:sldMk cId="3456916690" sldId="1161"/>
            <ac:spMk id="5" creationId="{00000000-0000-0000-0000-000000000000}"/>
          </ac:spMkLst>
        </pc:spChg>
      </pc:sldChg>
      <pc:sldChg chg="ord modTransition modNotesTx">
        <pc:chgData name="Pauline Devos" userId="5fd02455-0932-491a-9886-24d1584873ee" providerId="ADAL" clId="{98548A46-5907-432C-95DA-4C8C4402DF7A}" dt="2023-01-24T16:39:51.307" v="6970" actId="20577"/>
        <pc:sldMkLst>
          <pc:docMk/>
          <pc:sldMk cId="617957068" sldId="1162"/>
        </pc:sldMkLst>
      </pc:sldChg>
      <pc:sldChg chg="modSp del mod">
        <pc:chgData name="Pauline Devos" userId="5fd02455-0932-491a-9886-24d1584873ee" providerId="ADAL" clId="{98548A46-5907-432C-95DA-4C8C4402DF7A}" dt="2023-01-16T22:50:50.825" v="1878" actId="47"/>
        <pc:sldMkLst>
          <pc:docMk/>
          <pc:sldMk cId="70148511" sldId="1163"/>
        </pc:sldMkLst>
        <pc:spChg chg="mod">
          <ac:chgData name="Pauline Devos" userId="5fd02455-0932-491a-9886-24d1584873ee" providerId="ADAL" clId="{98548A46-5907-432C-95DA-4C8C4402DF7A}" dt="2023-01-16T22:20:15.678" v="1446" actId="20577"/>
          <ac:spMkLst>
            <pc:docMk/>
            <pc:sldMk cId="70148511" sldId="1163"/>
            <ac:spMk id="4" creationId="{00000000-0000-0000-0000-000000000000}"/>
          </ac:spMkLst>
        </pc:spChg>
      </pc:sldChg>
      <pc:sldChg chg="delSp modSp add mod modTransition">
        <pc:chgData name="Pauline Devos" userId="5fd02455-0932-491a-9886-24d1584873ee" providerId="ADAL" clId="{98548A46-5907-432C-95DA-4C8C4402DF7A}" dt="2023-01-20T15:24:27.639" v="5403"/>
        <pc:sldMkLst>
          <pc:docMk/>
          <pc:sldMk cId="2887412492" sldId="1164"/>
        </pc:sldMkLst>
        <pc:spChg chg="mod">
          <ac:chgData name="Pauline Devos" userId="5fd02455-0932-491a-9886-24d1584873ee" providerId="ADAL" clId="{98548A46-5907-432C-95DA-4C8C4402DF7A}" dt="2022-12-17T16:08:13.667" v="615" actId="20577"/>
          <ac:spMkLst>
            <pc:docMk/>
            <pc:sldMk cId="2887412492" sldId="1164"/>
            <ac:spMk id="2" creationId="{00000000-0000-0000-0000-000000000000}"/>
          </ac:spMkLst>
        </pc:spChg>
        <pc:spChg chg="mod">
          <ac:chgData name="Pauline Devos" userId="5fd02455-0932-491a-9886-24d1584873ee" providerId="ADAL" clId="{98548A46-5907-432C-95DA-4C8C4402DF7A}" dt="2022-12-17T16:17:44.726" v="831" actId="20577"/>
          <ac:spMkLst>
            <pc:docMk/>
            <pc:sldMk cId="2887412492" sldId="1164"/>
            <ac:spMk id="3" creationId="{00000000-0000-0000-0000-000000000000}"/>
          </ac:spMkLst>
        </pc:spChg>
        <pc:spChg chg="del">
          <ac:chgData name="Pauline Devos" userId="5fd02455-0932-491a-9886-24d1584873ee" providerId="ADAL" clId="{98548A46-5907-432C-95DA-4C8C4402DF7A}" dt="2023-01-18T16:43:29.147" v="2776" actId="478"/>
          <ac:spMkLst>
            <pc:docMk/>
            <pc:sldMk cId="2887412492" sldId="1164"/>
            <ac:spMk id="10" creationId="{00000000-0000-0000-0000-000000000000}"/>
          </ac:spMkLst>
        </pc:spChg>
      </pc:sldChg>
      <pc:sldChg chg="delSp modSp add mod modTransition">
        <pc:chgData name="Pauline Devos" userId="5fd02455-0932-491a-9886-24d1584873ee" providerId="ADAL" clId="{98548A46-5907-432C-95DA-4C8C4402DF7A}" dt="2023-01-20T15:24:27.639" v="5403"/>
        <pc:sldMkLst>
          <pc:docMk/>
          <pc:sldMk cId="1384196345" sldId="1165"/>
        </pc:sldMkLst>
        <pc:spChg chg="mod">
          <ac:chgData name="Pauline Devos" userId="5fd02455-0932-491a-9886-24d1584873ee" providerId="ADAL" clId="{98548A46-5907-432C-95DA-4C8C4402DF7A}" dt="2022-12-17T16:00:38.235" v="443" actId="20577"/>
          <ac:spMkLst>
            <pc:docMk/>
            <pc:sldMk cId="1384196345" sldId="1165"/>
            <ac:spMk id="2" creationId="{00000000-0000-0000-0000-000000000000}"/>
          </ac:spMkLst>
        </pc:spChg>
        <pc:spChg chg="mod">
          <ac:chgData name="Pauline Devos" userId="5fd02455-0932-491a-9886-24d1584873ee" providerId="ADAL" clId="{98548A46-5907-432C-95DA-4C8C4402DF7A}" dt="2023-01-20T13:19:53.947" v="3604" actId="20577"/>
          <ac:spMkLst>
            <pc:docMk/>
            <pc:sldMk cId="1384196345" sldId="1165"/>
            <ac:spMk id="3" creationId="{00000000-0000-0000-0000-000000000000}"/>
          </ac:spMkLst>
        </pc:spChg>
        <pc:spChg chg="del">
          <ac:chgData name="Pauline Devos" userId="5fd02455-0932-491a-9886-24d1584873ee" providerId="ADAL" clId="{98548A46-5907-432C-95DA-4C8C4402DF7A}" dt="2023-01-18T16:43:33.473" v="2777" actId="478"/>
          <ac:spMkLst>
            <pc:docMk/>
            <pc:sldMk cId="1384196345" sldId="1165"/>
            <ac:spMk id="10" creationId="{00000000-0000-0000-0000-000000000000}"/>
          </ac:spMkLst>
        </pc:spChg>
      </pc:sldChg>
      <pc:sldChg chg="modSp add mod modTransition modNotesTx">
        <pc:chgData name="Pauline Devos" userId="5fd02455-0932-491a-9886-24d1584873ee" providerId="ADAL" clId="{98548A46-5907-432C-95DA-4C8C4402DF7A}" dt="2023-01-20T16:33:44.918" v="6067"/>
        <pc:sldMkLst>
          <pc:docMk/>
          <pc:sldMk cId="2237887475" sldId="1166"/>
        </pc:sldMkLst>
        <pc:spChg chg="mod">
          <ac:chgData name="Pauline Devos" userId="5fd02455-0932-491a-9886-24d1584873ee" providerId="ADAL" clId="{98548A46-5907-432C-95DA-4C8C4402DF7A}" dt="2023-01-20T16:33:44.918" v="6067"/>
          <ac:spMkLst>
            <pc:docMk/>
            <pc:sldMk cId="2237887475" sldId="1166"/>
            <ac:spMk id="5" creationId="{00000000-0000-0000-0000-000000000000}"/>
          </ac:spMkLst>
        </pc:spChg>
        <pc:spChg chg="mod">
          <ac:chgData name="Pauline Devos" userId="5fd02455-0932-491a-9886-24d1584873ee" providerId="ADAL" clId="{98548A46-5907-432C-95DA-4C8C4402DF7A}" dt="2023-01-20T16:33:44.918" v="6067"/>
          <ac:spMkLst>
            <pc:docMk/>
            <pc:sldMk cId="2237887475" sldId="1166"/>
            <ac:spMk id="6" creationId="{00000000-0000-0000-0000-000000000000}"/>
          </ac:spMkLst>
        </pc:spChg>
        <pc:spChg chg="mod">
          <ac:chgData name="Pauline Devos" userId="5fd02455-0932-491a-9886-24d1584873ee" providerId="ADAL" clId="{98548A46-5907-432C-95DA-4C8C4402DF7A}" dt="2023-01-20T16:33:44.918" v="6067"/>
          <ac:spMkLst>
            <pc:docMk/>
            <pc:sldMk cId="2237887475" sldId="1166"/>
            <ac:spMk id="7" creationId="{00000000-0000-0000-0000-000000000000}"/>
          </ac:spMkLst>
        </pc:spChg>
      </pc:sldChg>
      <pc:sldChg chg="modSp add mod modTransition">
        <pc:chgData name="Pauline Devos" userId="5fd02455-0932-491a-9886-24d1584873ee" providerId="ADAL" clId="{98548A46-5907-432C-95DA-4C8C4402DF7A}" dt="2023-01-20T16:33:44.918" v="6067"/>
        <pc:sldMkLst>
          <pc:docMk/>
          <pc:sldMk cId="3316860243" sldId="1167"/>
        </pc:sldMkLst>
        <pc:spChg chg="mod">
          <ac:chgData name="Pauline Devos" userId="5fd02455-0932-491a-9886-24d1584873ee" providerId="ADAL" clId="{98548A46-5907-432C-95DA-4C8C4402DF7A}" dt="2023-01-20T16:33:44.918" v="6067"/>
          <ac:spMkLst>
            <pc:docMk/>
            <pc:sldMk cId="3316860243" sldId="1167"/>
            <ac:spMk id="5" creationId="{00000000-0000-0000-0000-000000000000}"/>
          </ac:spMkLst>
        </pc:spChg>
        <pc:spChg chg="mod">
          <ac:chgData name="Pauline Devos" userId="5fd02455-0932-491a-9886-24d1584873ee" providerId="ADAL" clId="{98548A46-5907-432C-95DA-4C8C4402DF7A}" dt="2022-12-17T16:25:00.348" v="1271" actId="1076"/>
          <ac:spMkLst>
            <pc:docMk/>
            <pc:sldMk cId="3316860243" sldId="1167"/>
            <ac:spMk id="6" creationId="{00000000-0000-0000-0000-000000000000}"/>
          </ac:spMkLst>
        </pc:spChg>
        <pc:spChg chg="mod">
          <ac:chgData name="Pauline Devos" userId="5fd02455-0932-491a-9886-24d1584873ee" providerId="ADAL" clId="{98548A46-5907-432C-95DA-4C8C4402DF7A}" dt="2023-01-20T16:33:44.918" v="6067"/>
          <ac:spMkLst>
            <pc:docMk/>
            <pc:sldMk cId="3316860243" sldId="1167"/>
            <ac:spMk id="7" creationId="{00000000-0000-0000-0000-000000000000}"/>
          </ac:spMkLst>
        </pc:spChg>
      </pc:sldChg>
      <pc:sldChg chg="add ord modTransition modNotesTx">
        <pc:chgData name="Pauline Devos" userId="5fd02455-0932-491a-9886-24d1584873ee" providerId="ADAL" clId="{98548A46-5907-432C-95DA-4C8C4402DF7A}" dt="2023-01-20T15:24:27.639" v="5403"/>
        <pc:sldMkLst>
          <pc:docMk/>
          <pc:sldMk cId="1217184798" sldId="1168"/>
        </pc:sldMkLst>
      </pc:sldChg>
      <pc:sldChg chg="add del ord">
        <pc:chgData name="Pauline Devos" userId="5fd02455-0932-491a-9886-24d1584873ee" providerId="ADAL" clId="{98548A46-5907-432C-95DA-4C8C4402DF7A}" dt="2023-01-16T23:25:22.055" v="2420" actId="47"/>
        <pc:sldMkLst>
          <pc:docMk/>
          <pc:sldMk cId="788080570" sldId="1169"/>
        </pc:sldMkLst>
      </pc:sldChg>
      <pc:sldChg chg="addSp delSp modSp add mod ord modTransition modNotesTx">
        <pc:chgData name="Pauline Devos" userId="5fd02455-0932-491a-9886-24d1584873ee" providerId="ADAL" clId="{98548A46-5907-432C-95DA-4C8C4402DF7A}" dt="2023-01-20T15:24:27.639" v="5403"/>
        <pc:sldMkLst>
          <pc:docMk/>
          <pc:sldMk cId="168210913" sldId="1170"/>
        </pc:sldMkLst>
        <pc:spChg chg="mod">
          <ac:chgData name="Pauline Devos" userId="5fd02455-0932-491a-9886-24d1584873ee" providerId="ADAL" clId="{98548A46-5907-432C-95DA-4C8C4402DF7A}" dt="2023-01-20T14:30:31.538" v="4702"/>
          <ac:spMkLst>
            <pc:docMk/>
            <pc:sldMk cId="168210913" sldId="1170"/>
            <ac:spMk id="2" creationId="{00000000-0000-0000-0000-000000000000}"/>
          </ac:spMkLst>
        </pc:spChg>
        <pc:spChg chg="del mod">
          <ac:chgData name="Pauline Devos" userId="5fd02455-0932-491a-9886-24d1584873ee" providerId="ADAL" clId="{98548A46-5907-432C-95DA-4C8C4402DF7A}" dt="2023-01-16T22:16:09.881" v="1384" actId="478"/>
          <ac:spMkLst>
            <pc:docMk/>
            <pc:sldMk cId="168210913" sldId="1170"/>
            <ac:spMk id="3" creationId="{00000000-0000-0000-0000-000000000000}"/>
          </ac:spMkLst>
        </pc:spChg>
        <pc:spChg chg="del">
          <ac:chgData name="Pauline Devos" userId="5fd02455-0932-491a-9886-24d1584873ee" providerId="ADAL" clId="{98548A46-5907-432C-95DA-4C8C4402DF7A}" dt="2023-01-16T22:16:14.577" v="1387" actId="478"/>
          <ac:spMkLst>
            <pc:docMk/>
            <pc:sldMk cId="168210913" sldId="1170"/>
            <ac:spMk id="5" creationId="{00000000-0000-0000-0000-000000000000}"/>
          </ac:spMkLst>
        </pc:spChg>
        <pc:spChg chg="del">
          <ac:chgData name="Pauline Devos" userId="5fd02455-0932-491a-9886-24d1584873ee" providerId="ADAL" clId="{98548A46-5907-432C-95DA-4C8C4402DF7A}" dt="2023-01-16T22:16:12.841" v="1386" actId="478"/>
          <ac:spMkLst>
            <pc:docMk/>
            <pc:sldMk cId="168210913" sldId="1170"/>
            <ac:spMk id="6" creationId="{00000000-0000-0000-0000-000000000000}"/>
          </ac:spMkLst>
        </pc:spChg>
        <pc:spChg chg="add mod">
          <ac:chgData name="Pauline Devos" userId="5fd02455-0932-491a-9886-24d1584873ee" providerId="ADAL" clId="{98548A46-5907-432C-95DA-4C8C4402DF7A}" dt="2023-01-20T14:40:48.175" v="4857" actId="20577"/>
          <ac:spMkLst>
            <pc:docMk/>
            <pc:sldMk cId="168210913" sldId="1170"/>
            <ac:spMk id="7" creationId="{0A0E51E6-E0E5-6F87-B890-6FEB7D65F253}"/>
          </ac:spMkLst>
        </pc:spChg>
        <pc:spChg chg="add del mod">
          <ac:chgData name="Pauline Devos" userId="5fd02455-0932-491a-9886-24d1584873ee" providerId="ADAL" clId="{98548A46-5907-432C-95DA-4C8C4402DF7A}" dt="2023-01-16T22:16:37.106" v="1393" actId="478"/>
          <ac:spMkLst>
            <pc:docMk/>
            <pc:sldMk cId="168210913" sldId="1170"/>
            <ac:spMk id="8" creationId="{61FFABEC-EBD9-AE1F-9870-F0B1CD2BC384}"/>
          </ac:spMkLst>
        </pc:spChg>
        <pc:picChg chg="add del mod">
          <ac:chgData name="Pauline Devos" userId="5fd02455-0932-491a-9886-24d1584873ee" providerId="ADAL" clId="{98548A46-5907-432C-95DA-4C8C4402DF7A}" dt="2023-01-20T13:39:14.711" v="3875" actId="21"/>
          <ac:picMkLst>
            <pc:docMk/>
            <pc:sldMk cId="168210913" sldId="1170"/>
            <ac:picMk id="3" creationId="{B0F07D5C-4DCA-F9A0-17D5-DE64A4AAEEA0}"/>
          </ac:picMkLst>
        </pc:picChg>
        <pc:picChg chg="add del mod">
          <ac:chgData name="Pauline Devos" userId="5fd02455-0932-491a-9886-24d1584873ee" providerId="ADAL" clId="{98548A46-5907-432C-95DA-4C8C4402DF7A}" dt="2023-01-20T13:39:14.711" v="3875" actId="21"/>
          <ac:picMkLst>
            <pc:docMk/>
            <pc:sldMk cId="168210913" sldId="1170"/>
            <ac:picMk id="4" creationId="{88B99CF7-7BA9-E909-106B-CE7A11AAB085}"/>
          </ac:picMkLst>
        </pc:picChg>
        <pc:picChg chg="add mod modCrop">
          <ac:chgData name="Pauline Devos" userId="5fd02455-0932-491a-9886-24d1584873ee" providerId="ADAL" clId="{98548A46-5907-432C-95DA-4C8C4402DF7A}" dt="2023-01-20T14:40:52.767" v="4858" actId="1076"/>
          <ac:picMkLst>
            <pc:docMk/>
            <pc:sldMk cId="168210913" sldId="1170"/>
            <ac:picMk id="6" creationId="{36741C65-101A-63BA-F0D8-8C2714844868}"/>
          </ac:picMkLst>
        </pc:picChg>
        <pc:picChg chg="del">
          <ac:chgData name="Pauline Devos" userId="5fd02455-0932-491a-9886-24d1584873ee" providerId="ADAL" clId="{98548A46-5907-432C-95DA-4C8C4402DF7A}" dt="2023-01-16T22:16:11.600" v="1385" actId="478"/>
          <ac:picMkLst>
            <pc:docMk/>
            <pc:sldMk cId="168210913" sldId="1170"/>
            <ac:picMk id="7" creationId="{186FBA85-EBD0-4466-9090-EA3706C06D8B}"/>
          </ac:picMkLst>
        </pc:picChg>
        <pc:picChg chg="add del mod">
          <ac:chgData name="Pauline Devos" userId="5fd02455-0932-491a-9886-24d1584873ee" providerId="ADAL" clId="{98548A46-5907-432C-95DA-4C8C4402DF7A}" dt="2023-01-20T14:34:22.744" v="4768" actId="21"/>
          <ac:picMkLst>
            <pc:docMk/>
            <pc:sldMk cId="168210913" sldId="1170"/>
            <ac:picMk id="9" creationId="{A28E051E-6869-E3BC-037B-CB701F487E03}"/>
          </ac:picMkLst>
        </pc:picChg>
        <pc:picChg chg="add mod modCrop">
          <ac:chgData name="Pauline Devos" userId="5fd02455-0932-491a-9886-24d1584873ee" providerId="ADAL" clId="{98548A46-5907-432C-95DA-4C8C4402DF7A}" dt="2023-01-20T14:53:43.120" v="5029" actId="1076"/>
          <ac:picMkLst>
            <pc:docMk/>
            <pc:sldMk cId="168210913" sldId="1170"/>
            <ac:picMk id="10" creationId="{593FB002-3B9C-15BB-7BCB-1369538DCA9E}"/>
          </ac:picMkLst>
        </pc:picChg>
        <pc:picChg chg="add mod">
          <ac:chgData name="Pauline Devos" userId="5fd02455-0932-491a-9886-24d1584873ee" providerId="ADAL" clId="{98548A46-5907-432C-95DA-4C8C4402DF7A}" dt="2023-01-20T14:38:01.399" v="4812" actId="1076"/>
          <ac:picMkLst>
            <pc:docMk/>
            <pc:sldMk cId="168210913" sldId="1170"/>
            <ac:picMk id="12" creationId="{80068D7C-BB49-0245-7C9A-F964D7DF4E7E}"/>
          </ac:picMkLst>
        </pc:picChg>
      </pc:sldChg>
      <pc:sldChg chg="add del ord modTransition">
        <pc:chgData name="Pauline Devos" userId="5fd02455-0932-491a-9886-24d1584873ee" providerId="ADAL" clId="{98548A46-5907-432C-95DA-4C8C4402DF7A}" dt="2023-01-20T15:42:06.219" v="5728" actId="47"/>
        <pc:sldMkLst>
          <pc:docMk/>
          <pc:sldMk cId="628203377" sldId="1171"/>
        </pc:sldMkLst>
      </pc:sldChg>
      <pc:sldChg chg="addSp delSp modSp add mod ord modTransition modNotesTx">
        <pc:chgData name="Pauline Devos" userId="5fd02455-0932-491a-9886-24d1584873ee" providerId="ADAL" clId="{98548A46-5907-432C-95DA-4C8C4402DF7A}" dt="2023-01-20T15:37:08.123" v="5597" actId="1076"/>
        <pc:sldMkLst>
          <pc:docMk/>
          <pc:sldMk cId="3372855763" sldId="1172"/>
        </pc:sldMkLst>
        <pc:spChg chg="mod">
          <ac:chgData name="Pauline Devos" userId="5fd02455-0932-491a-9886-24d1584873ee" providerId="ADAL" clId="{98548A46-5907-432C-95DA-4C8C4402DF7A}" dt="2023-01-20T13:42:09.586" v="3977" actId="20577"/>
          <ac:spMkLst>
            <pc:docMk/>
            <pc:sldMk cId="3372855763" sldId="1172"/>
            <ac:spMk id="2" creationId="{00000000-0000-0000-0000-000000000000}"/>
          </ac:spMkLst>
        </pc:spChg>
        <pc:spChg chg="add mod">
          <ac:chgData name="Pauline Devos" userId="5fd02455-0932-491a-9886-24d1584873ee" providerId="ADAL" clId="{98548A46-5907-432C-95DA-4C8C4402DF7A}" dt="2023-01-20T15:30:05.063" v="5504" actId="20577"/>
          <ac:spMkLst>
            <pc:docMk/>
            <pc:sldMk cId="3372855763" sldId="1172"/>
            <ac:spMk id="14" creationId="{995ADD66-8802-FDB5-75E3-58515D2ACB4E}"/>
          </ac:spMkLst>
        </pc:spChg>
        <pc:picChg chg="add mod">
          <ac:chgData name="Pauline Devos" userId="5fd02455-0932-491a-9886-24d1584873ee" providerId="ADAL" clId="{98548A46-5907-432C-95DA-4C8C4402DF7A}" dt="2023-01-20T15:33:48.961" v="5558" actId="1076"/>
          <ac:picMkLst>
            <pc:docMk/>
            <pc:sldMk cId="3372855763" sldId="1172"/>
            <ac:picMk id="3" creationId="{241C62AB-48C9-4E81-8C15-0989DF87F7FF}"/>
          </ac:picMkLst>
        </pc:picChg>
        <pc:picChg chg="add del mod">
          <ac:chgData name="Pauline Devos" userId="5fd02455-0932-491a-9886-24d1584873ee" providerId="ADAL" clId="{98548A46-5907-432C-95DA-4C8C4402DF7A}" dt="2023-01-20T13:37:17.384" v="3867" actId="21"/>
          <ac:picMkLst>
            <pc:docMk/>
            <pc:sldMk cId="3372855763" sldId="1172"/>
            <ac:picMk id="4" creationId="{23E22BC1-477D-8D8F-3357-53D907F0D364}"/>
          </ac:picMkLst>
        </pc:picChg>
        <pc:picChg chg="add del mod">
          <ac:chgData name="Pauline Devos" userId="5fd02455-0932-491a-9886-24d1584873ee" providerId="ADAL" clId="{98548A46-5907-432C-95DA-4C8C4402DF7A}" dt="2023-01-20T13:37:17.384" v="3867" actId="21"/>
          <ac:picMkLst>
            <pc:docMk/>
            <pc:sldMk cId="3372855763" sldId="1172"/>
            <ac:picMk id="5" creationId="{DEC59C4B-1502-C2AF-D839-DFA0BA121381}"/>
          </ac:picMkLst>
        </pc:picChg>
        <pc:picChg chg="add del mod">
          <ac:chgData name="Pauline Devos" userId="5fd02455-0932-491a-9886-24d1584873ee" providerId="ADAL" clId="{98548A46-5907-432C-95DA-4C8C4402DF7A}" dt="2023-01-20T15:31:00.625" v="5517" actId="478"/>
          <ac:picMkLst>
            <pc:docMk/>
            <pc:sldMk cId="3372855763" sldId="1172"/>
            <ac:picMk id="6" creationId="{5D7B460C-B9C0-A5F0-F80F-F4FA71511306}"/>
          </ac:picMkLst>
        </pc:picChg>
        <pc:picChg chg="add mod">
          <ac:chgData name="Pauline Devos" userId="5fd02455-0932-491a-9886-24d1584873ee" providerId="ADAL" clId="{98548A46-5907-432C-95DA-4C8C4402DF7A}" dt="2023-01-20T15:34:21.002" v="5567" actId="1076"/>
          <ac:picMkLst>
            <pc:docMk/>
            <pc:sldMk cId="3372855763" sldId="1172"/>
            <ac:picMk id="7" creationId="{6C417129-93C0-F42D-F6F3-F7C7B2187785}"/>
          </ac:picMkLst>
        </pc:picChg>
        <pc:picChg chg="add del mod">
          <ac:chgData name="Pauline Devos" userId="5fd02455-0932-491a-9886-24d1584873ee" providerId="ADAL" clId="{98548A46-5907-432C-95DA-4C8C4402DF7A}" dt="2023-01-20T15:31:48.622" v="5529" actId="21"/>
          <ac:picMkLst>
            <pc:docMk/>
            <pc:sldMk cId="3372855763" sldId="1172"/>
            <ac:picMk id="8" creationId="{8AD3ECC9-B28E-EF0D-E251-D556769FC170}"/>
          </ac:picMkLst>
        </pc:picChg>
        <pc:picChg chg="del">
          <ac:chgData name="Pauline Devos" userId="5fd02455-0932-491a-9886-24d1584873ee" providerId="ADAL" clId="{98548A46-5907-432C-95DA-4C8C4402DF7A}" dt="2023-01-16T22:31:42.328" v="1712" actId="478"/>
          <ac:picMkLst>
            <pc:docMk/>
            <pc:sldMk cId="3372855763" sldId="1172"/>
            <ac:picMk id="9" creationId="{A28E051E-6869-E3BC-037B-CB701F487E03}"/>
          </ac:picMkLst>
        </pc:picChg>
        <pc:picChg chg="add mod ord modCrop">
          <ac:chgData name="Pauline Devos" userId="5fd02455-0932-491a-9886-24d1584873ee" providerId="ADAL" clId="{98548A46-5907-432C-95DA-4C8C4402DF7A}" dt="2023-01-20T15:36:31.762" v="5585" actId="1076"/>
          <ac:picMkLst>
            <pc:docMk/>
            <pc:sldMk cId="3372855763" sldId="1172"/>
            <ac:picMk id="10" creationId="{E2450D2C-5141-1507-81CB-78943701F50C}"/>
          </ac:picMkLst>
        </pc:picChg>
        <pc:picChg chg="add del mod">
          <ac:chgData name="Pauline Devos" userId="5fd02455-0932-491a-9886-24d1584873ee" providerId="ADAL" clId="{98548A46-5907-432C-95DA-4C8C4402DF7A}" dt="2023-01-20T15:30:59.108" v="5516" actId="478"/>
          <ac:picMkLst>
            <pc:docMk/>
            <pc:sldMk cId="3372855763" sldId="1172"/>
            <ac:picMk id="12" creationId="{8311A4DD-5552-8215-6163-6CFF3DF2C2FE}"/>
          </ac:picMkLst>
        </pc:picChg>
        <pc:picChg chg="add mod">
          <ac:chgData name="Pauline Devos" userId="5fd02455-0932-491a-9886-24d1584873ee" providerId="ADAL" clId="{98548A46-5907-432C-95DA-4C8C4402DF7A}" dt="2023-01-20T15:34:25.822" v="5569" actId="1076"/>
          <ac:picMkLst>
            <pc:docMk/>
            <pc:sldMk cId="3372855763" sldId="1172"/>
            <ac:picMk id="15" creationId="{C302FF51-F1CB-8976-7AB9-43733D68758B}"/>
          </ac:picMkLst>
        </pc:picChg>
        <pc:picChg chg="add mod">
          <ac:chgData name="Pauline Devos" userId="5fd02455-0932-491a-9886-24d1584873ee" providerId="ADAL" clId="{98548A46-5907-432C-95DA-4C8C4402DF7A}" dt="2023-01-20T15:36:36.964" v="5587" actId="14100"/>
          <ac:picMkLst>
            <pc:docMk/>
            <pc:sldMk cId="3372855763" sldId="1172"/>
            <ac:picMk id="16" creationId="{76F41D74-8626-0BD3-197A-1E8EE981A9C5}"/>
          </ac:picMkLst>
        </pc:picChg>
        <pc:cxnChg chg="add mod">
          <ac:chgData name="Pauline Devos" userId="5fd02455-0932-491a-9886-24d1584873ee" providerId="ADAL" clId="{98548A46-5907-432C-95DA-4C8C4402DF7A}" dt="2023-01-20T15:37:08.123" v="5597" actId="1076"/>
          <ac:cxnSpMkLst>
            <pc:docMk/>
            <pc:sldMk cId="3372855763" sldId="1172"/>
            <ac:cxnSpMk id="17" creationId="{AFF1E0DD-0416-6DF1-5E4A-678CCC12D0F7}"/>
          </ac:cxnSpMkLst>
        </pc:cxnChg>
      </pc:sldChg>
      <pc:sldChg chg="addSp delSp modSp add mod ord modTransition delAnim">
        <pc:chgData name="Pauline Devos" userId="5fd02455-0932-491a-9886-24d1584873ee" providerId="ADAL" clId="{98548A46-5907-432C-95DA-4C8C4402DF7A}" dt="2023-01-24T16:33:00.753" v="6939" actId="14100"/>
        <pc:sldMkLst>
          <pc:docMk/>
          <pc:sldMk cId="2312432687" sldId="1173"/>
        </pc:sldMkLst>
        <pc:spChg chg="mod">
          <ac:chgData name="Pauline Devos" userId="5fd02455-0932-491a-9886-24d1584873ee" providerId="ADAL" clId="{98548A46-5907-432C-95DA-4C8C4402DF7A}" dt="2023-01-20T16:33:44.918" v="6067"/>
          <ac:spMkLst>
            <pc:docMk/>
            <pc:sldMk cId="2312432687" sldId="1173"/>
            <ac:spMk id="2" creationId="{00000000-0000-0000-0000-000000000000}"/>
          </ac:spMkLst>
        </pc:spChg>
        <pc:spChg chg="mod">
          <ac:chgData name="Pauline Devos" userId="5fd02455-0932-491a-9886-24d1584873ee" providerId="ADAL" clId="{98548A46-5907-432C-95DA-4C8C4402DF7A}" dt="2023-01-24T16:33:00.753" v="6939" actId="14100"/>
          <ac:spMkLst>
            <pc:docMk/>
            <pc:sldMk cId="2312432687" sldId="1173"/>
            <ac:spMk id="3" creationId="{00000000-0000-0000-0000-000000000000}"/>
          </ac:spMkLst>
        </pc:spChg>
        <pc:spChg chg="mod">
          <ac:chgData name="Pauline Devos" userId="5fd02455-0932-491a-9886-24d1584873ee" providerId="ADAL" clId="{98548A46-5907-432C-95DA-4C8C4402DF7A}" dt="2023-01-20T16:33:44.918" v="6067"/>
          <ac:spMkLst>
            <pc:docMk/>
            <pc:sldMk cId="2312432687" sldId="1173"/>
            <ac:spMk id="6" creationId="{00000000-0000-0000-0000-000000000000}"/>
          </ac:spMkLst>
        </pc:spChg>
        <pc:picChg chg="add mod modCrop">
          <ac:chgData name="Pauline Devos" userId="5fd02455-0932-491a-9886-24d1584873ee" providerId="ADAL" clId="{98548A46-5907-432C-95DA-4C8C4402DF7A}" dt="2023-01-24T16:32:57.821" v="6938" actId="1076"/>
          <ac:picMkLst>
            <pc:docMk/>
            <pc:sldMk cId="2312432687" sldId="1173"/>
            <ac:picMk id="5" creationId="{168B88F3-0D10-C347-C930-71583DDBEA4C}"/>
          </ac:picMkLst>
        </pc:picChg>
        <pc:picChg chg="del">
          <ac:chgData name="Pauline Devos" userId="5fd02455-0932-491a-9886-24d1584873ee" providerId="ADAL" clId="{98548A46-5907-432C-95DA-4C8C4402DF7A}" dt="2023-01-16T23:07:34.137" v="2006" actId="21"/>
          <ac:picMkLst>
            <pc:docMk/>
            <pc:sldMk cId="2312432687" sldId="1173"/>
            <ac:picMk id="303109" creationId="{00000000-0000-0000-0000-000000000000}"/>
          </ac:picMkLst>
        </pc:picChg>
      </pc:sldChg>
      <pc:sldChg chg="addSp delSp modSp add mod modTransition modNotesTx">
        <pc:chgData name="Pauline Devos" userId="5fd02455-0932-491a-9886-24d1584873ee" providerId="ADAL" clId="{98548A46-5907-432C-95DA-4C8C4402DF7A}" dt="2023-01-20T15:24:27.639" v="5403"/>
        <pc:sldMkLst>
          <pc:docMk/>
          <pc:sldMk cId="3996164871" sldId="1174"/>
        </pc:sldMkLst>
        <pc:spChg chg="mod">
          <ac:chgData name="Pauline Devos" userId="5fd02455-0932-491a-9886-24d1584873ee" providerId="ADAL" clId="{98548A46-5907-432C-95DA-4C8C4402DF7A}" dt="2023-01-18T16:27:12.443" v="2508" actId="20577"/>
          <ac:spMkLst>
            <pc:docMk/>
            <pc:sldMk cId="3996164871" sldId="1174"/>
            <ac:spMk id="5" creationId="{9178617F-5B8E-4FEE-A20F-7B3C12C8FF6C}"/>
          </ac:spMkLst>
        </pc:spChg>
        <pc:spChg chg="del">
          <ac:chgData name="Pauline Devos" userId="5fd02455-0932-491a-9886-24d1584873ee" providerId="ADAL" clId="{98548A46-5907-432C-95DA-4C8C4402DF7A}" dt="2023-01-18T16:43:15.424" v="2773" actId="478"/>
          <ac:spMkLst>
            <pc:docMk/>
            <pc:sldMk cId="3996164871" sldId="1174"/>
            <ac:spMk id="6" creationId="{00000000-0000-0000-0000-000000000000}"/>
          </ac:spMkLst>
        </pc:spChg>
        <pc:spChg chg="add mod">
          <ac:chgData name="Pauline Devos" userId="5fd02455-0932-491a-9886-24d1584873ee" providerId="ADAL" clId="{98548A46-5907-432C-95DA-4C8C4402DF7A}" dt="2023-01-18T16:45:39.664" v="2817" actId="20577"/>
          <ac:spMkLst>
            <pc:docMk/>
            <pc:sldMk cId="3996164871" sldId="1174"/>
            <ac:spMk id="12" creationId="{77F1211A-0719-A3B6-B374-4F0D8354C546}"/>
          </ac:spMkLst>
        </pc:spChg>
        <pc:picChg chg="add del mod">
          <ac:chgData name="Pauline Devos" userId="5fd02455-0932-491a-9886-24d1584873ee" providerId="ADAL" clId="{98548A46-5907-432C-95DA-4C8C4402DF7A}" dt="2023-01-18T16:25:24.181" v="2498" actId="478"/>
          <ac:picMkLst>
            <pc:docMk/>
            <pc:sldMk cId="3996164871" sldId="1174"/>
            <ac:picMk id="4" creationId="{0062E7F3-69C4-33D5-97B1-1E7974BDC334}"/>
          </ac:picMkLst>
        </pc:picChg>
        <pc:picChg chg="del">
          <ac:chgData name="Pauline Devos" userId="5fd02455-0932-491a-9886-24d1584873ee" providerId="ADAL" clId="{98548A46-5907-432C-95DA-4C8C4402DF7A}" dt="2023-01-16T23:06:28.056" v="1945" actId="478"/>
          <ac:picMkLst>
            <pc:docMk/>
            <pc:sldMk cId="3996164871" sldId="1174"/>
            <ac:picMk id="4" creationId="{2ACB151F-E6F8-7BD2-047F-985AAA60DF7D}"/>
          </ac:picMkLst>
        </pc:picChg>
        <pc:picChg chg="add mod">
          <ac:chgData name="Pauline Devos" userId="5fd02455-0932-491a-9886-24d1584873ee" providerId="ADAL" clId="{98548A46-5907-432C-95DA-4C8C4402DF7A}" dt="2023-01-18T16:26:18.974" v="2500" actId="1076"/>
          <ac:picMkLst>
            <pc:docMk/>
            <pc:sldMk cId="3996164871" sldId="1174"/>
            <ac:picMk id="8" creationId="{9FF38328-A177-D68E-63A7-D05DCDCBC948}"/>
          </ac:picMkLst>
        </pc:picChg>
        <pc:picChg chg="add mod">
          <ac:chgData name="Pauline Devos" userId="5fd02455-0932-491a-9886-24d1584873ee" providerId="ADAL" clId="{98548A46-5907-432C-95DA-4C8C4402DF7A}" dt="2023-01-18T16:26:45.617" v="2504" actId="1076"/>
          <ac:picMkLst>
            <pc:docMk/>
            <pc:sldMk cId="3996164871" sldId="1174"/>
            <ac:picMk id="10" creationId="{ADD0D3C2-AE67-1E7B-3CB3-EBB5734E4283}"/>
          </ac:picMkLst>
        </pc:picChg>
      </pc:sldChg>
      <pc:sldChg chg="addSp delSp modSp add mod modTransition modClrScheme chgLayout modNotesTx">
        <pc:chgData name="Pauline Devos" userId="5fd02455-0932-491a-9886-24d1584873ee" providerId="ADAL" clId="{98548A46-5907-432C-95DA-4C8C4402DF7A}" dt="2023-01-20T17:08:57.280" v="6928" actId="1076"/>
        <pc:sldMkLst>
          <pc:docMk/>
          <pc:sldMk cId="136716204" sldId="1175"/>
        </pc:sldMkLst>
        <pc:spChg chg="mod">
          <ac:chgData name="Pauline Devos" userId="5fd02455-0932-491a-9886-24d1584873ee" providerId="ADAL" clId="{98548A46-5907-432C-95DA-4C8C4402DF7A}" dt="2023-01-20T11:20:37.079" v="3116" actId="26606"/>
          <ac:spMkLst>
            <pc:docMk/>
            <pc:sldMk cId="136716204" sldId="1175"/>
            <ac:spMk id="2" creationId="{00000000-0000-0000-0000-000000000000}"/>
          </ac:spMkLst>
        </pc:spChg>
        <pc:spChg chg="mod">
          <ac:chgData name="Pauline Devos" userId="5fd02455-0932-491a-9886-24d1584873ee" providerId="ADAL" clId="{98548A46-5907-432C-95DA-4C8C4402DF7A}" dt="2023-01-20T11:20:37.079" v="3116" actId="26606"/>
          <ac:spMkLst>
            <pc:docMk/>
            <pc:sldMk cId="136716204" sldId="1175"/>
            <ac:spMk id="5" creationId="{9178617F-5B8E-4FEE-A20F-7B3C12C8FF6C}"/>
          </ac:spMkLst>
        </pc:spChg>
        <pc:spChg chg="mod">
          <ac:chgData name="Pauline Devos" userId="5fd02455-0932-491a-9886-24d1584873ee" providerId="ADAL" clId="{98548A46-5907-432C-95DA-4C8C4402DF7A}" dt="2023-01-20T16:33:44.918" v="6067"/>
          <ac:spMkLst>
            <pc:docMk/>
            <pc:sldMk cId="136716204" sldId="1175"/>
            <ac:spMk id="6" creationId="{00000000-0000-0000-0000-000000000000}"/>
          </ac:spMkLst>
        </pc:spChg>
        <pc:spChg chg="add del mod">
          <ac:chgData name="Pauline Devos" userId="5fd02455-0932-491a-9886-24d1584873ee" providerId="ADAL" clId="{98548A46-5907-432C-95DA-4C8C4402DF7A}" dt="2023-01-20T11:20:20.256" v="3112" actId="26606"/>
          <ac:spMkLst>
            <pc:docMk/>
            <pc:sldMk cId="136716204" sldId="1175"/>
            <ac:spMk id="11" creationId="{ABA0D6A0-56F6-3343-FE8C-0D9A60CBF8FF}"/>
          </ac:spMkLst>
        </pc:spChg>
        <pc:spChg chg="add mod">
          <ac:chgData name="Pauline Devos" userId="5fd02455-0932-491a-9886-24d1584873ee" providerId="ADAL" clId="{98548A46-5907-432C-95DA-4C8C4402DF7A}" dt="2023-01-20T17:08:57.280" v="6928" actId="1076"/>
          <ac:spMkLst>
            <pc:docMk/>
            <pc:sldMk cId="136716204" sldId="1175"/>
            <ac:spMk id="12" creationId="{D21E85F8-E865-3DA0-B64E-92B7DD235575}"/>
          </ac:spMkLst>
        </pc:spChg>
        <pc:spChg chg="add del mod">
          <ac:chgData name="Pauline Devos" userId="5fd02455-0932-491a-9886-24d1584873ee" providerId="ADAL" clId="{98548A46-5907-432C-95DA-4C8C4402DF7A}" dt="2023-01-20T11:20:37.079" v="3116" actId="26606"/>
          <ac:spMkLst>
            <pc:docMk/>
            <pc:sldMk cId="136716204" sldId="1175"/>
            <ac:spMk id="13" creationId="{3CA22157-DE1A-1AC9-4811-855A41DB077F}"/>
          </ac:spMkLst>
        </pc:spChg>
        <pc:spChg chg="add del mod">
          <ac:chgData name="Pauline Devos" userId="5fd02455-0932-491a-9886-24d1584873ee" providerId="ADAL" clId="{98548A46-5907-432C-95DA-4C8C4402DF7A}" dt="2023-01-20T11:20:37.079" v="3116" actId="26606"/>
          <ac:spMkLst>
            <pc:docMk/>
            <pc:sldMk cId="136716204" sldId="1175"/>
            <ac:spMk id="14" creationId="{59F5EF7B-7A69-B535-A599-8E1C2EB51923}"/>
          </ac:spMkLst>
        </pc:spChg>
        <pc:picChg chg="add mod ord">
          <ac:chgData name="Pauline Devos" userId="5fd02455-0932-491a-9886-24d1584873ee" providerId="ADAL" clId="{98548A46-5907-432C-95DA-4C8C4402DF7A}" dt="2023-01-20T12:56:55.808" v="3143" actId="1076"/>
          <ac:picMkLst>
            <pc:docMk/>
            <pc:sldMk cId="136716204" sldId="1175"/>
            <ac:picMk id="4" creationId="{9349DDD0-2297-4D01-4FA7-B2A69FB05080}"/>
          </ac:picMkLst>
        </pc:picChg>
        <pc:picChg chg="add del mod">
          <ac:chgData name="Pauline Devos" userId="5fd02455-0932-491a-9886-24d1584873ee" providerId="ADAL" clId="{98548A46-5907-432C-95DA-4C8C4402DF7A}" dt="2023-01-20T11:18:14.544" v="3110" actId="478"/>
          <ac:picMkLst>
            <pc:docMk/>
            <pc:sldMk cId="136716204" sldId="1175"/>
            <ac:picMk id="8" creationId="{F49B52B9-34E7-53ED-6534-C6FD7B31387B}"/>
          </ac:picMkLst>
        </pc:picChg>
        <pc:picChg chg="add mod modCrop">
          <ac:chgData name="Pauline Devos" userId="5fd02455-0932-491a-9886-24d1584873ee" providerId="ADAL" clId="{98548A46-5907-432C-95DA-4C8C4402DF7A}" dt="2023-01-20T17:08:53.744" v="6927" actId="1076"/>
          <ac:picMkLst>
            <pc:docMk/>
            <pc:sldMk cId="136716204" sldId="1175"/>
            <ac:picMk id="10" creationId="{103E6011-B0EC-297E-E1AA-8B808ECCFB10}"/>
          </ac:picMkLst>
        </pc:picChg>
      </pc:sldChg>
      <pc:sldChg chg="addSp delSp modSp add mod modTransition modNotesTx">
        <pc:chgData name="Pauline Devos" userId="5fd02455-0932-491a-9886-24d1584873ee" providerId="ADAL" clId="{98548A46-5907-432C-95DA-4C8C4402DF7A}" dt="2023-01-20T16:33:44.918" v="6067"/>
        <pc:sldMkLst>
          <pc:docMk/>
          <pc:sldMk cId="1679605341" sldId="1176"/>
        </pc:sldMkLst>
        <pc:spChg chg="mod">
          <ac:chgData name="Pauline Devos" userId="5fd02455-0932-491a-9886-24d1584873ee" providerId="ADAL" clId="{98548A46-5907-432C-95DA-4C8C4402DF7A}" dt="2023-01-20T16:33:44.918" v="6067"/>
          <ac:spMkLst>
            <pc:docMk/>
            <pc:sldMk cId="1679605341" sldId="1176"/>
            <ac:spMk id="2" creationId="{00000000-0000-0000-0000-000000000000}"/>
          </ac:spMkLst>
        </pc:spChg>
        <pc:spChg chg="del mod">
          <ac:chgData name="Pauline Devos" userId="5fd02455-0932-491a-9886-24d1584873ee" providerId="ADAL" clId="{98548A46-5907-432C-95DA-4C8C4402DF7A}" dt="2023-01-16T23:09:27.726" v="2081" actId="478"/>
          <ac:spMkLst>
            <pc:docMk/>
            <pc:sldMk cId="1679605341" sldId="1176"/>
            <ac:spMk id="3" creationId="{00000000-0000-0000-0000-000000000000}"/>
          </ac:spMkLst>
        </pc:spChg>
        <pc:spChg chg="mod">
          <ac:chgData name="Pauline Devos" userId="5fd02455-0932-491a-9886-24d1584873ee" providerId="ADAL" clId="{98548A46-5907-432C-95DA-4C8C4402DF7A}" dt="2023-01-20T16:33:44.918" v="6067"/>
          <ac:spMkLst>
            <pc:docMk/>
            <pc:sldMk cId="1679605341" sldId="1176"/>
            <ac:spMk id="6" creationId="{00000000-0000-0000-0000-000000000000}"/>
          </ac:spMkLst>
        </pc:spChg>
        <pc:picChg chg="add mod">
          <ac:chgData name="Pauline Devos" userId="5fd02455-0932-491a-9886-24d1584873ee" providerId="ADAL" clId="{98548A46-5907-432C-95DA-4C8C4402DF7A}" dt="2023-01-16T23:12:33.201" v="2185" actId="14100"/>
          <ac:picMkLst>
            <pc:docMk/>
            <pc:sldMk cId="1679605341" sldId="1176"/>
            <ac:picMk id="4" creationId="{78C98EE8-F470-46C8-9591-2687929C97AB}"/>
          </ac:picMkLst>
        </pc:picChg>
        <pc:picChg chg="add mod">
          <ac:chgData name="Pauline Devos" userId="5fd02455-0932-491a-9886-24d1584873ee" providerId="ADAL" clId="{98548A46-5907-432C-95DA-4C8C4402DF7A}" dt="2023-01-16T23:12:55.191" v="2198" actId="1076"/>
          <ac:picMkLst>
            <pc:docMk/>
            <pc:sldMk cId="1679605341" sldId="1176"/>
            <ac:picMk id="5" creationId="{68DFEC50-FE93-4313-8EB0-D27B5C0F4E7E}"/>
          </ac:picMkLst>
        </pc:picChg>
        <pc:picChg chg="add mod">
          <ac:chgData name="Pauline Devos" userId="5fd02455-0932-491a-9886-24d1584873ee" providerId="ADAL" clId="{98548A46-5907-432C-95DA-4C8C4402DF7A}" dt="2023-01-16T23:12:52.222" v="2197" actId="1076"/>
          <ac:picMkLst>
            <pc:docMk/>
            <pc:sldMk cId="1679605341" sldId="1176"/>
            <ac:picMk id="7" creationId="{97F2E823-D116-48B9-9E7E-A1128C85F612}"/>
          </ac:picMkLst>
        </pc:picChg>
      </pc:sldChg>
      <pc:sldChg chg="addSp modSp add mod modTransition modNotesTx">
        <pc:chgData name="Pauline Devos" userId="5fd02455-0932-491a-9886-24d1584873ee" providerId="ADAL" clId="{98548A46-5907-432C-95DA-4C8C4402DF7A}" dt="2023-01-20T16:33:44.918" v="6067"/>
        <pc:sldMkLst>
          <pc:docMk/>
          <pc:sldMk cId="3757938084" sldId="1177"/>
        </pc:sldMkLst>
        <pc:spChg chg="mod">
          <ac:chgData name="Pauline Devos" userId="5fd02455-0932-491a-9886-24d1584873ee" providerId="ADAL" clId="{98548A46-5907-432C-95DA-4C8C4402DF7A}" dt="2023-01-16T23:09:49.190" v="2089" actId="20577"/>
          <ac:spMkLst>
            <pc:docMk/>
            <pc:sldMk cId="3757938084" sldId="1177"/>
            <ac:spMk id="5" creationId="{9178617F-5B8E-4FEE-A20F-7B3C12C8FF6C}"/>
          </ac:spMkLst>
        </pc:spChg>
        <pc:spChg chg="mod">
          <ac:chgData name="Pauline Devos" userId="5fd02455-0932-491a-9886-24d1584873ee" providerId="ADAL" clId="{98548A46-5907-432C-95DA-4C8C4402DF7A}" dt="2023-01-20T16:33:44.918" v="6067"/>
          <ac:spMkLst>
            <pc:docMk/>
            <pc:sldMk cId="3757938084" sldId="1177"/>
            <ac:spMk id="6" creationId="{00000000-0000-0000-0000-000000000000}"/>
          </ac:spMkLst>
        </pc:spChg>
        <pc:picChg chg="add mod ord modCrop">
          <ac:chgData name="Pauline Devos" userId="5fd02455-0932-491a-9886-24d1584873ee" providerId="ADAL" clId="{98548A46-5907-432C-95DA-4C8C4402DF7A}" dt="2023-01-18T17:20:25.688" v="2999" actId="14100"/>
          <ac:picMkLst>
            <pc:docMk/>
            <pc:sldMk cId="3757938084" sldId="1177"/>
            <ac:picMk id="4" creationId="{83D29EAF-1BEC-7A23-B2E7-1F6D38352F89}"/>
          </ac:picMkLst>
        </pc:picChg>
        <pc:picChg chg="add mod modCrop">
          <ac:chgData name="Pauline Devos" userId="5fd02455-0932-491a-9886-24d1584873ee" providerId="ADAL" clId="{98548A46-5907-432C-95DA-4C8C4402DF7A}" dt="2023-01-18T17:20:31.363" v="3000" actId="1076"/>
          <ac:picMkLst>
            <pc:docMk/>
            <pc:sldMk cId="3757938084" sldId="1177"/>
            <ac:picMk id="7" creationId="{7CFA3175-425C-2E25-A4A9-D42800346EFE}"/>
          </ac:picMkLst>
        </pc:picChg>
        <pc:picChg chg="add mod modCrop">
          <ac:chgData name="Pauline Devos" userId="5fd02455-0932-491a-9886-24d1584873ee" providerId="ADAL" clId="{98548A46-5907-432C-95DA-4C8C4402DF7A}" dt="2023-01-18T17:20:05.931" v="2994" actId="1076"/>
          <ac:picMkLst>
            <pc:docMk/>
            <pc:sldMk cId="3757938084" sldId="1177"/>
            <ac:picMk id="8" creationId="{BA3F1E4C-E91C-AC22-F04A-7798B12B6467}"/>
          </ac:picMkLst>
        </pc:picChg>
      </pc:sldChg>
      <pc:sldChg chg="addSp delSp modSp add del mod modTransition modNotesTx">
        <pc:chgData name="Pauline Devos" userId="5fd02455-0932-491a-9886-24d1584873ee" providerId="ADAL" clId="{98548A46-5907-432C-95DA-4C8C4402DF7A}" dt="2023-01-20T16:31:49.223" v="6049" actId="47"/>
        <pc:sldMkLst>
          <pc:docMk/>
          <pc:sldMk cId="2713777797" sldId="1178"/>
        </pc:sldMkLst>
        <pc:spChg chg="mod">
          <ac:chgData name="Pauline Devos" userId="5fd02455-0932-491a-9886-24d1584873ee" providerId="ADAL" clId="{98548A46-5907-432C-95DA-4C8C4402DF7A}" dt="2023-01-16T23:30:17.339" v="2486" actId="20577"/>
          <ac:spMkLst>
            <pc:docMk/>
            <pc:sldMk cId="2713777797" sldId="1178"/>
            <ac:spMk id="2" creationId="{00000000-0000-0000-0000-000000000000}"/>
          </ac:spMkLst>
        </pc:spChg>
        <pc:spChg chg="del mod">
          <ac:chgData name="Pauline Devos" userId="5fd02455-0932-491a-9886-24d1584873ee" providerId="ADAL" clId="{98548A46-5907-432C-95DA-4C8C4402DF7A}" dt="2023-01-16T23:30:22.391" v="2488" actId="478"/>
          <ac:spMkLst>
            <pc:docMk/>
            <pc:sldMk cId="2713777797" sldId="1178"/>
            <ac:spMk id="3" creationId="{00000000-0000-0000-0000-000000000000}"/>
          </ac:spMkLst>
        </pc:spChg>
        <pc:spChg chg="add del mod">
          <ac:chgData name="Pauline Devos" userId="5fd02455-0932-491a-9886-24d1584873ee" providerId="ADAL" clId="{98548A46-5907-432C-95DA-4C8C4402DF7A}" dt="2023-01-16T23:30:27.985" v="2490" actId="478"/>
          <ac:spMkLst>
            <pc:docMk/>
            <pc:sldMk cId="2713777797" sldId="1178"/>
            <ac:spMk id="5" creationId="{42A94DDA-40EB-67FC-7EB8-55B029E0FBB6}"/>
          </ac:spMkLst>
        </pc:spChg>
        <pc:spChg chg="del">
          <ac:chgData name="Pauline Devos" userId="5fd02455-0932-491a-9886-24d1584873ee" providerId="ADAL" clId="{98548A46-5907-432C-95DA-4C8C4402DF7A}" dt="2023-01-16T23:30:29.625" v="2492" actId="478"/>
          <ac:spMkLst>
            <pc:docMk/>
            <pc:sldMk cId="2713777797" sldId="1178"/>
            <ac:spMk id="7" creationId="{55169419-1416-45E4-812D-73A1C08A6127}"/>
          </ac:spMkLst>
        </pc:spChg>
        <pc:picChg chg="del">
          <ac:chgData name="Pauline Devos" userId="5fd02455-0932-491a-9886-24d1584873ee" providerId="ADAL" clId="{98548A46-5907-432C-95DA-4C8C4402DF7A}" dt="2023-01-16T23:30:28.821" v="2491" actId="478"/>
          <ac:picMkLst>
            <pc:docMk/>
            <pc:sldMk cId="2713777797" sldId="1178"/>
            <ac:picMk id="12" creationId="{00000000-0000-0000-0000-000000000000}"/>
          </ac:picMkLst>
        </pc:picChg>
      </pc:sldChg>
      <pc:sldChg chg="addSp delSp modSp add mod modTransition modNotesTx">
        <pc:chgData name="Pauline Devos" userId="5fd02455-0932-491a-9886-24d1584873ee" providerId="ADAL" clId="{98548A46-5907-432C-95DA-4C8C4402DF7A}" dt="2023-01-20T17:08:46.783" v="6926" actId="1076"/>
        <pc:sldMkLst>
          <pc:docMk/>
          <pc:sldMk cId="3176269233" sldId="1179"/>
        </pc:sldMkLst>
        <pc:spChg chg="add mod">
          <ac:chgData name="Pauline Devos" userId="5fd02455-0932-491a-9886-24d1584873ee" providerId="ADAL" clId="{98548A46-5907-432C-95DA-4C8C4402DF7A}" dt="2023-01-18T16:46:08.634" v="2820" actId="108"/>
          <ac:spMkLst>
            <pc:docMk/>
            <pc:sldMk cId="3176269233" sldId="1179"/>
            <ac:spMk id="3" creationId="{4288E0CE-529B-50A8-985D-7475ED2A3AEF}"/>
          </ac:spMkLst>
        </pc:spChg>
        <pc:spChg chg="mod">
          <ac:chgData name="Pauline Devos" userId="5fd02455-0932-491a-9886-24d1584873ee" providerId="ADAL" clId="{98548A46-5907-432C-95DA-4C8C4402DF7A}" dt="2023-01-18T16:27:21.183" v="2513" actId="20577"/>
          <ac:spMkLst>
            <pc:docMk/>
            <pc:sldMk cId="3176269233" sldId="1179"/>
            <ac:spMk id="5" creationId="{9178617F-5B8E-4FEE-A20F-7B3C12C8FF6C}"/>
          </ac:spMkLst>
        </pc:spChg>
        <pc:spChg chg="del mod">
          <ac:chgData name="Pauline Devos" userId="5fd02455-0932-491a-9886-24d1584873ee" providerId="ADAL" clId="{98548A46-5907-432C-95DA-4C8C4402DF7A}" dt="2023-01-18T16:43:07.746" v="2772" actId="478"/>
          <ac:spMkLst>
            <pc:docMk/>
            <pc:sldMk cId="3176269233" sldId="1179"/>
            <ac:spMk id="6" creationId="{00000000-0000-0000-0000-000000000000}"/>
          </ac:spMkLst>
        </pc:spChg>
        <pc:picChg chg="add mod">
          <ac:chgData name="Pauline Devos" userId="5fd02455-0932-491a-9886-24d1584873ee" providerId="ADAL" clId="{98548A46-5907-432C-95DA-4C8C4402DF7A}" dt="2023-01-20T17:08:46.783" v="6926" actId="1076"/>
          <ac:picMkLst>
            <pc:docMk/>
            <pc:sldMk cId="3176269233" sldId="1179"/>
            <ac:picMk id="7" creationId="{3BA3039D-350E-2FD2-B1FC-B9C1C52375B2}"/>
          </ac:picMkLst>
        </pc:picChg>
        <pc:picChg chg="del">
          <ac:chgData name="Pauline Devos" userId="5fd02455-0932-491a-9886-24d1584873ee" providerId="ADAL" clId="{98548A46-5907-432C-95DA-4C8C4402DF7A}" dt="2023-01-18T16:27:04.274" v="2506" actId="478"/>
          <ac:picMkLst>
            <pc:docMk/>
            <pc:sldMk cId="3176269233" sldId="1179"/>
            <ac:picMk id="8" creationId="{9FF38328-A177-D68E-63A7-D05DCDCBC948}"/>
          </ac:picMkLst>
        </pc:picChg>
        <pc:picChg chg="del">
          <ac:chgData name="Pauline Devos" userId="5fd02455-0932-491a-9886-24d1584873ee" providerId="ADAL" clId="{98548A46-5907-432C-95DA-4C8C4402DF7A}" dt="2023-01-18T16:27:05.128" v="2507" actId="478"/>
          <ac:picMkLst>
            <pc:docMk/>
            <pc:sldMk cId="3176269233" sldId="1179"/>
            <ac:picMk id="10" creationId="{ADD0D3C2-AE67-1E7B-3CB3-EBB5734E4283}"/>
          </ac:picMkLst>
        </pc:picChg>
      </pc:sldChg>
      <pc:sldChg chg="addSp delSp modSp add mod modTransition modNotesTx">
        <pc:chgData name="Pauline Devos" userId="5fd02455-0932-491a-9886-24d1584873ee" providerId="ADAL" clId="{98548A46-5907-432C-95DA-4C8C4402DF7A}" dt="2023-01-20T17:08:38.183" v="6925" actId="1076"/>
        <pc:sldMkLst>
          <pc:docMk/>
          <pc:sldMk cId="2938543574" sldId="1180"/>
        </pc:sldMkLst>
        <pc:spChg chg="del">
          <ac:chgData name="Pauline Devos" userId="5fd02455-0932-491a-9886-24d1584873ee" providerId="ADAL" clId="{98548A46-5907-432C-95DA-4C8C4402DF7A}" dt="2023-01-18T16:49:55.548" v="2827" actId="478"/>
          <ac:spMkLst>
            <pc:docMk/>
            <pc:sldMk cId="2938543574" sldId="1180"/>
            <ac:spMk id="3" creationId="{D008BE77-56A0-412C-A5C1-46F87DFB0754}"/>
          </ac:spMkLst>
        </pc:spChg>
        <pc:spChg chg="add mod">
          <ac:chgData name="Pauline Devos" userId="5fd02455-0932-491a-9886-24d1584873ee" providerId="ADAL" clId="{98548A46-5907-432C-95DA-4C8C4402DF7A}" dt="2023-01-20T17:08:32.711" v="6923" actId="1076"/>
          <ac:spMkLst>
            <pc:docMk/>
            <pc:sldMk cId="2938543574" sldId="1180"/>
            <ac:spMk id="7" creationId="{5A402A89-8332-1D54-1EE2-17FFE622932B}"/>
          </ac:spMkLst>
        </pc:spChg>
        <pc:picChg chg="del">
          <ac:chgData name="Pauline Devos" userId="5fd02455-0932-491a-9886-24d1584873ee" providerId="ADAL" clId="{98548A46-5907-432C-95DA-4C8C4402DF7A}" dt="2023-01-18T16:49:53.349" v="2826" actId="478"/>
          <ac:picMkLst>
            <pc:docMk/>
            <pc:sldMk cId="2938543574" sldId="1180"/>
            <ac:picMk id="4" creationId="{2ACB151F-E6F8-7BD2-047F-985AAA60DF7D}"/>
          </ac:picMkLst>
        </pc:picChg>
        <pc:picChg chg="del">
          <ac:chgData name="Pauline Devos" userId="5fd02455-0932-491a-9886-24d1584873ee" providerId="ADAL" clId="{98548A46-5907-432C-95DA-4C8C4402DF7A}" dt="2023-01-18T16:50:10.094" v="2829" actId="478"/>
          <ac:picMkLst>
            <pc:docMk/>
            <pc:sldMk cId="2938543574" sldId="1180"/>
            <ac:picMk id="8" creationId="{132B66CE-0515-3C67-B3E9-AB3A41EFD29C}"/>
          </ac:picMkLst>
        </pc:picChg>
        <pc:picChg chg="add mod">
          <ac:chgData name="Pauline Devos" userId="5fd02455-0932-491a-9886-24d1584873ee" providerId="ADAL" clId="{98548A46-5907-432C-95DA-4C8C4402DF7A}" dt="2023-01-20T17:08:36.583" v="6924" actId="1076"/>
          <ac:picMkLst>
            <pc:docMk/>
            <pc:sldMk cId="2938543574" sldId="1180"/>
            <ac:picMk id="10" creationId="{B50578EA-819F-7B03-A61E-0F429B222FCA}"/>
          </ac:picMkLst>
        </pc:picChg>
        <pc:picChg chg="add mod">
          <ac:chgData name="Pauline Devos" userId="5fd02455-0932-491a-9886-24d1584873ee" providerId="ADAL" clId="{98548A46-5907-432C-95DA-4C8C4402DF7A}" dt="2023-01-20T17:08:38.183" v="6925" actId="1076"/>
          <ac:picMkLst>
            <pc:docMk/>
            <pc:sldMk cId="2938543574" sldId="1180"/>
            <ac:picMk id="12" creationId="{20DCF5F8-7453-933D-10D8-A55FE5887E1D}"/>
          </ac:picMkLst>
        </pc:picChg>
      </pc:sldChg>
      <pc:sldChg chg="addSp delSp modSp add mod ord modTransition modNotesTx">
        <pc:chgData name="Pauline Devos" userId="5fd02455-0932-491a-9886-24d1584873ee" providerId="ADAL" clId="{98548A46-5907-432C-95DA-4C8C4402DF7A}" dt="2023-01-20T16:33:44.918" v="6067"/>
        <pc:sldMkLst>
          <pc:docMk/>
          <pc:sldMk cId="2985005870" sldId="1181"/>
        </pc:sldMkLst>
        <pc:spChg chg="mod">
          <ac:chgData name="Pauline Devos" userId="5fd02455-0932-491a-9886-24d1584873ee" providerId="ADAL" clId="{98548A46-5907-432C-95DA-4C8C4402DF7A}" dt="2023-01-20T16:33:44.918" v="6067"/>
          <ac:spMkLst>
            <pc:docMk/>
            <pc:sldMk cId="2985005870" sldId="1181"/>
            <ac:spMk id="2" creationId="{00000000-0000-0000-0000-000000000000}"/>
          </ac:spMkLst>
        </pc:spChg>
        <pc:spChg chg="mod">
          <ac:chgData name="Pauline Devos" userId="5fd02455-0932-491a-9886-24d1584873ee" providerId="ADAL" clId="{98548A46-5907-432C-95DA-4C8C4402DF7A}" dt="2023-01-20T13:31:24.974" v="3772" actId="20577"/>
          <ac:spMkLst>
            <pc:docMk/>
            <pc:sldMk cId="2985005870" sldId="1181"/>
            <ac:spMk id="3" creationId="{00000000-0000-0000-0000-000000000000}"/>
          </ac:spMkLst>
        </pc:spChg>
        <pc:spChg chg="mod">
          <ac:chgData name="Pauline Devos" userId="5fd02455-0932-491a-9886-24d1584873ee" providerId="ADAL" clId="{98548A46-5907-432C-95DA-4C8C4402DF7A}" dt="2023-01-20T16:33:44.918" v="6067"/>
          <ac:spMkLst>
            <pc:docMk/>
            <pc:sldMk cId="2985005870" sldId="1181"/>
            <ac:spMk id="4" creationId="{00000000-0000-0000-0000-000000000000}"/>
          </ac:spMkLst>
        </pc:spChg>
        <pc:spChg chg="del">
          <ac:chgData name="Pauline Devos" userId="5fd02455-0932-491a-9886-24d1584873ee" providerId="ADAL" clId="{98548A46-5907-432C-95DA-4C8C4402DF7A}" dt="2023-01-20T13:30:07.699" v="3697" actId="478"/>
          <ac:spMkLst>
            <pc:docMk/>
            <pc:sldMk cId="2985005870" sldId="1181"/>
            <ac:spMk id="6" creationId="{00000000-0000-0000-0000-000000000000}"/>
          </ac:spMkLst>
        </pc:spChg>
        <pc:picChg chg="del">
          <ac:chgData name="Pauline Devos" userId="5fd02455-0932-491a-9886-24d1584873ee" providerId="ADAL" clId="{98548A46-5907-432C-95DA-4C8C4402DF7A}" dt="2023-01-20T13:30:06.997" v="3696" actId="478"/>
          <ac:picMkLst>
            <pc:docMk/>
            <pc:sldMk cId="2985005870" sldId="1181"/>
            <ac:picMk id="7" creationId="{D1FE3675-9517-47F3-8108-E32F44CF274C}"/>
          </ac:picMkLst>
        </pc:picChg>
        <pc:picChg chg="add mod">
          <ac:chgData name="Pauline Devos" userId="5fd02455-0932-491a-9886-24d1584873ee" providerId="ADAL" clId="{98548A46-5907-432C-95DA-4C8C4402DF7A}" dt="2023-01-20T13:33:06.428" v="3803" actId="1076"/>
          <ac:picMkLst>
            <pc:docMk/>
            <pc:sldMk cId="2985005870" sldId="1181"/>
            <ac:picMk id="8" creationId="{647CD951-CBFA-7F6B-A639-AC68ED45FFB7}"/>
          </ac:picMkLst>
        </pc:picChg>
        <pc:picChg chg="add mod">
          <ac:chgData name="Pauline Devos" userId="5fd02455-0932-491a-9886-24d1584873ee" providerId="ADAL" clId="{98548A46-5907-432C-95DA-4C8C4402DF7A}" dt="2023-01-20T13:33:09.066" v="3804" actId="1076"/>
          <ac:picMkLst>
            <pc:docMk/>
            <pc:sldMk cId="2985005870" sldId="1181"/>
            <ac:picMk id="9" creationId="{9A9EE810-9F1A-5D9C-EE6C-E922F1440F9E}"/>
          </ac:picMkLst>
        </pc:picChg>
        <pc:picChg chg="add mod">
          <ac:chgData name="Pauline Devos" userId="5fd02455-0932-491a-9886-24d1584873ee" providerId="ADAL" clId="{98548A46-5907-432C-95DA-4C8C4402DF7A}" dt="2023-01-20T13:33:11.164" v="3805" actId="1076"/>
          <ac:picMkLst>
            <pc:docMk/>
            <pc:sldMk cId="2985005870" sldId="1181"/>
            <ac:picMk id="10" creationId="{06419A20-7C7D-122D-D0C8-FEAED4F8E7F7}"/>
          </ac:picMkLst>
        </pc:picChg>
      </pc:sldChg>
      <pc:sldChg chg="addSp modSp add mod modTransition modNotesTx">
        <pc:chgData name="Pauline Devos" userId="5fd02455-0932-491a-9886-24d1584873ee" providerId="ADAL" clId="{98548A46-5907-432C-95DA-4C8C4402DF7A}" dt="2023-01-20T16:33:44.918" v="6067"/>
        <pc:sldMkLst>
          <pc:docMk/>
          <pc:sldMk cId="2154687253" sldId="1182"/>
        </pc:sldMkLst>
        <pc:spChg chg="mod">
          <ac:chgData name="Pauline Devos" userId="5fd02455-0932-491a-9886-24d1584873ee" providerId="ADAL" clId="{98548A46-5907-432C-95DA-4C8C4402DF7A}" dt="2023-01-20T16:33:44.918" v="6067"/>
          <ac:spMkLst>
            <pc:docMk/>
            <pc:sldMk cId="2154687253" sldId="1182"/>
            <ac:spMk id="2" creationId="{00000000-0000-0000-0000-000000000000}"/>
          </ac:spMkLst>
        </pc:spChg>
        <pc:spChg chg="mod">
          <ac:chgData name="Pauline Devos" userId="5fd02455-0932-491a-9886-24d1584873ee" providerId="ADAL" clId="{98548A46-5907-432C-95DA-4C8C4402DF7A}" dt="2023-01-20T16:33:44.918" v="6067"/>
          <ac:spMkLst>
            <pc:docMk/>
            <pc:sldMk cId="2154687253" sldId="1182"/>
            <ac:spMk id="4" creationId="{00000000-0000-0000-0000-000000000000}"/>
          </ac:spMkLst>
        </pc:spChg>
        <pc:spChg chg="add mod">
          <ac:chgData name="Pauline Devos" userId="5fd02455-0932-491a-9886-24d1584873ee" providerId="ADAL" clId="{98548A46-5907-432C-95DA-4C8C4402DF7A}" dt="2023-01-20T16:18:56.004" v="5979" actId="1076"/>
          <ac:spMkLst>
            <pc:docMk/>
            <pc:sldMk cId="2154687253" sldId="1182"/>
            <ac:spMk id="5" creationId="{59A06626-396B-8525-8DF4-287FF40BF6E8}"/>
          </ac:spMkLst>
        </pc:spChg>
        <pc:picChg chg="mod">
          <ac:chgData name="Pauline Devos" userId="5fd02455-0932-491a-9886-24d1584873ee" providerId="ADAL" clId="{98548A46-5907-432C-95DA-4C8C4402DF7A}" dt="2023-01-20T16:17:37.478" v="5943" actId="1076"/>
          <ac:picMkLst>
            <pc:docMk/>
            <pc:sldMk cId="2154687253" sldId="1182"/>
            <ac:picMk id="10" creationId="{3D33DD12-7290-AB9E-C0B1-1D02DCF31CD1}"/>
          </ac:picMkLst>
        </pc:picChg>
      </pc:sldChg>
      <pc:sldChg chg="addSp delSp modSp add mod modTransition modNotesTx">
        <pc:chgData name="Pauline Devos" userId="5fd02455-0932-491a-9886-24d1584873ee" providerId="ADAL" clId="{98548A46-5907-432C-95DA-4C8C4402DF7A}" dt="2023-01-24T16:40:56.941" v="6977" actId="27636"/>
        <pc:sldMkLst>
          <pc:docMk/>
          <pc:sldMk cId="2096759697" sldId="1183"/>
        </pc:sldMkLst>
        <pc:spChg chg="del">
          <ac:chgData name="Pauline Devos" userId="5fd02455-0932-491a-9886-24d1584873ee" providerId="ADAL" clId="{98548A46-5907-432C-95DA-4C8C4402DF7A}" dt="2023-01-20T14:27:58.114" v="4691" actId="478"/>
          <ac:spMkLst>
            <pc:docMk/>
            <pc:sldMk cId="2096759697" sldId="1183"/>
            <ac:spMk id="2" creationId="{393417F4-19C1-4684-BF00-913C3090F054}"/>
          </ac:spMkLst>
        </pc:spChg>
        <pc:spChg chg="del mod">
          <ac:chgData name="Pauline Devos" userId="5fd02455-0932-491a-9886-24d1584873ee" providerId="ADAL" clId="{98548A46-5907-432C-95DA-4C8C4402DF7A}" dt="2023-01-20T14:09:13.861" v="4285" actId="478"/>
          <ac:spMkLst>
            <pc:docMk/>
            <pc:sldMk cId="2096759697" sldId="1183"/>
            <ac:spMk id="3" creationId="{79637667-BA9F-4F8E-A254-E1310F9B6DCA}"/>
          </ac:spMkLst>
        </pc:spChg>
        <pc:spChg chg="mod">
          <ac:chgData name="Pauline Devos" userId="5fd02455-0932-491a-9886-24d1584873ee" providerId="ADAL" clId="{98548A46-5907-432C-95DA-4C8C4402DF7A}" dt="2023-01-20T16:33:44.918" v="6067"/>
          <ac:spMkLst>
            <pc:docMk/>
            <pc:sldMk cId="2096759697" sldId="1183"/>
            <ac:spMk id="5" creationId="{00000000-0000-0000-0000-000000000000}"/>
          </ac:spMkLst>
        </pc:spChg>
        <pc:spChg chg="add del mod">
          <ac:chgData name="Pauline Devos" userId="5fd02455-0932-491a-9886-24d1584873ee" providerId="ADAL" clId="{98548A46-5907-432C-95DA-4C8C4402DF7A}" dt="2023-01-20T14:27:46.218" v="4684" actId="478"/>
          <ac:spMkLst>
            <pc:docMk/>
            <pc:sldMk cId="2096759697" sldId="1183"/>
            <ac:spMk id="6" creationId="{8F6EAB87-17CE-2A39-4F67-6F6EA0EEB0DE}"/>
          </ac:spMkLst>
        </pc:spChg>
        <pc:spChg chg="add mod">
          <ac:chgData name="Pauline Devos" userId="5fd02455-0932-491a-9886-24d1584873ee" providerId="ADAL" clId="{98548A46-5907-432C-95DA-4C8C4402DF7A}" dt="2023-01-20T15:18:37.121" v="5326" actId="14100"/>
          <ac:spMkLst>
            <pc:docMk/>
            <pc:sldMk cId="2096759697" sldId="1183"/>
            <ac:spMk id="12" creationId="{8B0A4CE1-B709-FFAA-8134-06C8267109B6}"/>
          </ac:spMkLst>
        </pc:spChg>
        <pc:spChg chg="mod">
          <ac:chgData name="Pauline Devos" userId="5fd02455-0932-491a-9886-24d1584873ee" providerId="ADAL" clId="{98548A46-5907-432C-95DA-4C8C4402DF7A}" dt="2023-01-24T16:40:56.941" v="6977" actId="27636"/>
          <ac:spMkLst>
            <pc:docMk/>
            <pc:sldMk cId="2096759697" sldId="1183"/>
            <ac:spMk id="13" creationId="{00000000-0000-0000-0000-000000000000}"/>
          </ac:spMkLst>
        </pc:spChg>
        <pc:picChg chg="add mod">
          <ac:chgData name="Pauline Devos" userId="5fd02455-0932-491a-9886-24d1584873ee" providerId="ADAL" clId="{98548A46-5907-432C-95DA-4C8C4402DF7A}" dt="2023-01-20T14:36:02.943" v="4782" actId="1076"/>
          <ac:picMkLst>
            <pc:docMk/>
            <pc:sldMk cId="2096759697" sldId="1183"/>
            <ac:picMk id="7" creationId="{E7E30B5B-7DE1-7E60-F886-DC20C4A0AE70}"/>
          </ac:picMkLst>
        </pc:picChg>
        <pc:picChg chg="add mod">
          <ac:chgData name="Pauline Devos" userId="5fd02455-0932-491a-9886-24d1584873ee" providerId="ADAL" clId="{98548A46-5907-432C-95DA-4C8C4402DF7A}" dt="2023-01-20T14:36:08.928" v="4783" actId="1076"/>
          <ac:picMkLst>
            <pc:docMk/>
            <pc:sldMk cId="2096759697" sldId="1183"/>
            <ac:picMk id="8" creationId="{CE4474FA-8C99-F57B-0148-93F726C852D0}"/>
          </ac:picMkLst>
        </pc:picChg>
        <pc:picChg chg="add del mod">
          <ac:chgData name="Pauline Devos" userId="5fd02455-0932-491a-9886-24d1584873ee" providerId="ADAL" clId="{98548A46-5907-432C-95DA-4C8C4402DF7A}" dt="2023-01-20T15:26:24.471" v="5424" actId="478"/>
          <ac:picMkLst>
            <pc:docMk/>
            <pc:sldMk cId="2096759697" sldId="1183"/>
            <ac:picMk id="9" creationId="{5EF4985F-C428-C2DD-576C-F23E38A53BE1}"/>
          </ac:picMkLst>
        </pc:picChg>
        <pc:picChg chg="del mod">
          <ac:chgData name="Pauline Devos" userId="5fd02455-0932-491a-9886-24d1584873ee" providerId="ADAL" clId="{98548A46-5907-432C-95DA-4C8C4402DF7A}" dt="2023-01-20T14:27:43.479" v="4683" actId="478"/>
          <ac:picMkLst>
            <pc:docMk/>
            <pc:sldMk cId="2096759697" sldId="1183"/>
            <ac:picMk id="10" creationId="{FCE66E30-C0A8-4DA0-AE29-F1CCA70F6E79}"/>
          </ac:picMkLst>
        </pc:picChg>
        <pc:picChg chg="add mod ord">
          <ac:chgData name="Pauline Devos" userId="5fd02455-0932-491a-9886-24d1584873ee" providerId="ADAL" clId="{98548A46-5907-432C-95DA-4C8C4402DF7A}" dt="2023-01-20T15:22:15.201" v="5388" actId="1076"/>
          <ac:picMkLst>
            <pc:docMk/>
            <pc:sldMk cId="2096759697" sldId="1183"/>
            <ac:picMk id="11" creationId="{04588B12-982D-97D7-3E51-74DE85E02C0E}"/>
          </ac:picMkLst>
        </pc:picChg>
        <pc:picChg chg="add mod">
          <ac:chgData name="Pauline Devos" userId="5fd02455-0932-491a-9886-24d1584873ee" providerId="ADAL" clId="{98548A46-5907-432C-95DA-4C8C4402DF7A}" dt="2023-01-20T15:22:12.713" v="5387" actId="1076"/>
          <ac:picMkLst>
            <pc:docMk/>
            <pc:sldMk cId="2096759697" sldId="1183"/>
            <ac:picMk id="14" creationId="{913AEF22-A58D-46C9-FF7A-5D81D317771C}"/>
          </ac:picMkLst>
        </pc:picChg>
        <pc:picChg chg="add mod">
          <ac:chgData name="Pauline Devos" userId="5fd02455-0932-491a-9886-24d1584873ee" providerId="ADAL" clId="{98548A46-5907-432C-95DA-4C8C4402DF7A}" dt="2023-01-20T15:26:27.922" v="5426" actId="1076"/>
          <ac:picMkLst>
            <pc:docMk/>
            <pc:sldMk cId="2096759697" sldId="1183"/>
            <ac:picMk id="15" creationId="{B85FEC38-F704-896F-78E5-CBE86305AA5E}"/>
          </ac:picMkLst>
        </pc:picChg>
      </pc:sldChg>
      <pc:sldChg chg="addSp delSp modSp add mod modTransition">
        <pc:chgData name="Pauline Devos" userId="5fd02455-0932-491a-9886-24d1584873ee" providerId="ADAL" clId="{98548A46-5907-432C-95DA-4C8C4402DF7A}" dt="2023-01-20T16:33:44.918" v="6067"/>
        <pc:sldMkLst>
          <pc:docMk/>
          <pc:sldMk cId="1445606692" sldId="1184"/>
        </pc:sldMkLst>
        <pc:spChg chg="mod">
          <ac:chgData name="Pauline Devos" userId="5fd02455-0932-491a-9886-24d1584873ee" providerId="ADAL" clId="{98548A46-5907-432C-95DA-4C8C4402DF7A}" dt="2023-01-20T16:33:44.918" v="6067"/>
          <ac:spMkLst>
            <pc:docMk/>
            <pc:sldMk cId="1445606692" sldId="1184"/>
            <ac:spMk id="5" creationId="{00000000-0000-0000-0000-000000000000}"/>
          </ac:spMkLst>
        </pc:spChg>
        <pc:spChg chg="del">
          <ac:chgData name="Pauline Devos" userId="5fd02455-0932-491a-9886-24d1584873ee" providerId="ADAL" clId="{98548A46-5907-432C-95DA-4C8C4402DF7A}" dt="2023-01-20T14:23:18.658" v="4540" actId="478"/>
          <ac:spMkLst>
            <pc:docMk/>
            <pc:sldMk cId="1445606692" sldId="1184"/>
            <ac:spMk id="14" creationId="{EF62E860-13BD-9A3C-AD37-E23F46946F6D}"/>
          </ac:spMkLst>
        </pc:spChg>
        <pc:spChg chg="del">
          <ac:chgData name="Pauline Devos" userId="5fd02455-0932-491a-9886-24d1584873ee" providerId="ADAL" clId="{98548A46-5907-432C-95DA-4C8C4402DF7A}" dt="2023-01-20T14:23:20.403" v="4541" actId="478"/>
          <ac:spMkLst>
            <pc:docMk/>
            <pc:sldMk cId="1445606692" sldId="1184"/>
            <ac:spMk id="15" creationId="{62342AD2-97F4-E5C4-EF57-3205A761BE21}"/>
          </ac:spMkLst>
        </pc:spChg>
        <pc:picChg chg="add mod modCrop">
          <ac:chgData name="Pauline Devos" userId="5fd02455-0932-491a-9886-24d1584873ee" providerId="ADAL" clId="{98548A46-5907-432C-95DA-4C8C4402DF7A}" dt="2023-01-20T16:05:35.299" v="5797" actId="14100"/>
          <ac:picMkLst>
            <pc:docMk/>
            <pc:sldMk cId="1445606692" sldId="1184"/>
            <ac:picMk id="3" creationId="{14BD8386-48C5-1C77-8844-7DC10DA1D22B}"/>
          </ac:picMkLst>
        </pc:picChg>
        <pc:picChg chg="mod">
          <ac:chgData name="Pauline Devos" userId="5fd02455-0932-491a-9886-24d1584873ee" providerId="ADAL" clId="{98548A46-5907-432C-95DA-4C8C4402DF7A}" dt="2023-01-20T16:05:30.971" v="5795" actId="1076"/>
          <ac:picMkLst>
            <pc:docMk/>
            <pc:sldMk cId="1445606692" sldId="1184"/>
            <ac:picMk id="8" creationId="{95807E03-B3E5-72F7-05A8-28312F409353}"/>
          </ac:picMkLst>
        </pc:picChg>
        <pc:picChg chg="del">
          <ac:chgData name="Pauline Devos" userId="5fd02455-0932-491a-9886-24d1584873ee" providerId="ADAL" clId="{98548A46-5907-432C-95DA-4C8C4402DF7A}" dt="2023-01-20T14:23:16.122" v="4539" actId="478"/>
          <ac:picMkLst>
            <pc:docMk/>
            <pc:sldMk cId="1445606692" sldId="1184"/>
            <ac:picMk id="11" creationId="{BE9C1E5D-01F7-CA22-457A-B78E97043827}"/>
          </ac:picMkLst>
        </pc:picChg>
        <pc:picChg chg="del">
          <ac:chgData name="Pauline Devos" userId="5fd02455-0932-491a-9886-24d1584873ee" providerId="ADAL" clId="{98548A46-5907-432C-95DA-4C8C4402DF7A}" dt="2023-01-20T14:23:22.378" v="4543" actId="478"/>
          <ac:picMkLst>
            <pc:docMk/>
            <pc:sldMk cId="1445606692" sldId="1184"/>
            <ac:picMk id="16" creationId="{507F2140-8777-3E37-FB2E-C8E1119D8EA8}"/>
          </ac:picMkLst>
        </pc:picChg>
      </pc:sldChg>
      <pc:sldChg chg="add del modNotesTx">
        <pc:chgData name="Pauline Devos" userId="5fd02455-0932-491a-9886-24d1584873ee" providerId="ADAL" clId="{98548A46-5907-432C-95DA-4C8C4402DF7A}" dt="2023-01-20T14:42:15.760" v="4864" actId="47"/>
        <pc:sldMkLst>
          <pc:docMk/>
          <pc:sldMk cId="146510086" sldId="1185"/>
        </pc:sldMkLst>
      </pc:sldChg>
      <pc:sldChg chg="addSp delSp modSp add mod modTransition modNotesTx">
        <pc:chgData name="Pauline Devos" userId="5fd02455-0932-491a-9886-24d1584873ee" providerId="ADAL" clId="{98548A46-5907-432C-95DA-4C8C4402DF7A}" dt="2023-01-20T16:33:44.918" v="6067"/>
        <pc:sldMkLst>
          <pc:docMk/>
          <pc:sldMk cId="1467930441" sldId="1185"/>
        </pc:sldMkLst>
        <pc:spChg chg="mod">
          <ac:chgData name="Pauline Devos" userId="5fd02455-0932-491a-9886-24d1584873ee" providerId="ADAL" clId="{98548A46-5907-432C-95DA-4C8C4402DF7A}" dt="2023-01-20T16:33:44.918" v="6067"/>
          <ac:spMkLst>
            <pc:docMk/>
            <pc:sldMk cId="1467930441" sldId="1185"/>
            <ac:spMk id="2" creationId="{00000000-0000-0000-0000-000000000000}"/>
          </ac:spMkLst>
        </pc:spChg>
        <pc:spChg chg="add del">
          <ac:chgData name="Pauline Devos" userId="5fd02455-0932-491a-9886-24d1584873ee" providerId="ADAL" clId="{98548A46-5907-432C-95DA-4C8C4402DF7A}" dt="2023-01-20T15:01:11.333" v="5149" actId="478"/>
          <ac:spMkLst>
            <pc:docMk/>
            <pc:sldMk cId="1467930441" sldId="1185"/>
            <ac:spMk id="4" creationId="{A333AA5C-D254-86CC-3007-6D56DBDD1C03}"/>
          </ac:spMkLst>
        </pc:spChg>
        <pc:spChg chg="add mod">
          <ac:chgData name="Pauline Devos" userId="5fd02455-0932-491a-9886-24d1584873ee" providerId="ADAL" clId="{98548A46-5907-432C-95DA-4C8C4402DF7A}" dt="2023-01-20T15:11:46.440" v="5267" actId="1076"/>
          <ac:spMkLst>
            <pc:docMk/>
            <pc:sldMk cId="1467930441" sldId="1185"/>
            <ac:spMk id="10" creationId="{7635FEDF-98CE-4E66-B70A-CA619DBC201C}"/>
          </ac:spMkLst>
        </pc:spChg>
        <pc:spChg chg="add mod">
          <ac:chgData name="Pauline Devos" userId="5fd02455-0932-491a-9886-24d1584873ee" providerId="ADAL" clId="{98548A46-5907-432C-95DA-4C8C4402DF7A}" dt="2023-01-20T16:30:29.613" v="6044" actId="1076"/>
          <ac:spMkLst>
            <pc:docMk/>
            <pc:sldMk cId="1467930441" sldId="1185"/>
            <ac:spMk id="15" creationId="{87E2B257-2CE4-4A67-0EB5-D35E2CD1D2A6}"/>
          </ac:spMkLst>
        </pc:spChg>
        <pc:picChg chg="add mod modCrop">
          <ac:chgData name="Pauline Devos" userId="5fd02455-0932-491a-9886-24d1584873ee" providerId="ADAL" clId="{98548A46-5907-432C-95DA-4C8C4402DF7A}" dt="2023-01-20T15:05:43.056" v="5187" actId="1076"/>
          <ac:picMkLst>
            <pc:docMk/>
            <pc:sldMk cId="1467930441" sldId="1185"/>
            <ac:picMk id="7" creationId="{ECEEB112-083F-1227-4985-20C9E51FF846}"/>
          </ac:picMkLst>
        </pc:picChg>
        <pc:picChg chg="del">
          <ac:chgData name="Pauline Devos" userId="5fd02455-0932-491a-9886-24d1584873ee" providerId="ADAL" clId="{98548A46-5907-432C-95DA-4C8C4402DF7A}" dt="2023-01-20T15:01:07.064" v="5147" actId="478"/>
          <ac:picMkLst>
            <pc:docMk/>
            <pc:sldMk cId="1467930441" sldId="1185"/>
            <ac:picMk id="8" creationId="{089AEBC1-96F8-544F-86A7-3737BC095BE5}"/>
          </ac:picMkLst>
        </pc:picChg>
        <pc:picChg chg="add mod modCrop">
          <ac:chgData name="Pauline Devos" userId="5fd02455-0932-491a-9886-24d1584873ee" providerId="ADAL" clId="{98548A46-5907-432C-95DA-4C8C4402DF7A}" dt="2023-01-20T15:11:41.674" v="5266" actId="1076"/>
          <ac:picMkLst>
            <pc:docMk/>
            <pc:sldMk cId="1467930441" sldId="1185"/>
            <ac:picMk id="9" creationId="{F48C3ECA-4BF3-84D4-8CE9-59DB995BDD8D}"/>
          </ac:picMkLst>
        </pc:picChg>
        <pc:picChg chg="add mod modCrop">
          <ac:chgData name="Pauline Devos" userId="5fd02455-0932-491a-9886-24d1584873ee" providerId="ADAL" clId="{98548A46-5907-432C-95DA-4C8C4402DF7A}" dt="2023-01-20T15:07:02.732" v="5231" actId="339"/>
          <ac:picMkLst>
            <pc:docMk/>
            <pc:sldMk cId="1467930441" sldId="1185"/>
            <ac:picMk id="12" creationId="{7D681FE4-D5D3-0E3D-779F-B37BE2E92BD5}"/>
          </ac:picMkLst>
        </pc:picChg>
        <pc:picChg chg="add mod">
          <ac:chgData name="Pauline Devos" userId="5fd02455-0932-491a-9886-24d1584873ee" providerId="ADAL" clId="{98548A46-5907-432C-95DA-4C8C4402DF7A}" dt="2023-01-20T15:14:11.034" v="5286" actId="1076"/>
          <ac:picMkLst>
            <pc:docMk/>
            <pc:sldMk cId="1467930441" sldId="1185"/>
            <ac:picMk id="13" creationId="{7BCCF9D2-74CC-1AB6-3573-ADF8DD8A0F9A}"/>
          </ac:picMkLst>
        </pc:picChg>
      </pc:sldChg>
      <pc:sldChg chg="addSp delSp modSp add mod ord modTransition">
        <pc:chgData name="Pauline Devos" userId="5fd02455-0932-491a-9886-24d1584873ee" providerId="ADAL" clId="{98548A46-5907-432C-95DA-4C8C4402DF7A}" dt="2023-01-20T16:33:44.918" v="6067"/>
        <pc:sldMkLst>
          <pc:docMk/>
          <pc:sldMk cId="509031571" sldId="1186"/>
        </pc:sldMkLst>
        <pc:spChg chg="add mod">
          <ac:chgData name="Pauline Devos" userId="5fd02455-0932-491a-9886-24d1584873ee" providerId="ADAL" clId="{98548A46-5907-432C-95DA-4C8C4402DF7A}" dt="2023-01-20T15:21:27.025" v="5364" actId="1076"/>
          <ac:spMkLst>
            <pc:docMk/>
            <pc:sldMk cId="509031571" sldId="1186"/>
            <ac:spMk id="2" creationId="{9509B505-EBF5-FFD4-03A3-EDDBECC1A66D}"/>
          </ac:spMkLst>
        </pc:spChg>
        <pc:spChg chg="mod">
          <ac:chgData name="Pauline Devos" userId="5fd02455-0932-491a-9886-24d1584873ee" providerId="ADAL" clId="{98548A46-5907-432C-95DA-4C8C4402DF7A}" dt="2023-01-20T16:33:44.918" v="6067"/>
          <ac:spMkLst>
            <pc:docMk/>
            <pc:sldMk cId="509031571" sldId="1186"/>
            <ac:spMk id="5" creationId="{00000000-0000-0000-0000-000000000000}"/>
          </ac:spMkLst>
        </pc:spChg>
        <pc:picChg chg="add mod">
          <ac:chgData name="Pauline Devos" userId="5fd02455-0932-491a-9886-24d1584873ee" providerId="ADAL" clId="{98548A46-5907-432C-95DA-4C8C4402DF7A}" dt="2023-01-20T15:21:42.865" v="5372" actId="1076"/>
          <ac:picMkLst>
            <pc:docMk/>
            <pc:sldMk cId="509031571" sldId="1186"/>
            <ac:picMk id="3" creationId="{D08646E6-6A10-5C3F-C244-93C534BE3571}"/>
          </ac:picMkLst>
        </pc:picChg>
        <pc:picChg chg="add mod">
          <ac:chgData name="Pauline Devos" userId="5fd02455-0932-491a-9886-24d1584873ee" providerId="ADAL" clId="{98548A46-5907-432C-95DA-4C8C4402DF7A}" dt="2023-01-20T15:26:18.354" v="5423" actId="1076"/>
          <ac:picMkLst>
            <pc:docMk/>
            <pc:sldMk cId="509031571" sldId="1186"/>
            <ac:picMk id="4" creationId="{F38B8169-89F0-8F18-ACC5-E12E0FB5CDB0}"/>
          </ac:picMkLst>
        </pc:picChg>
        <pc:picChg chg="mod">
          <ac:chgData name="Pauline Devos" userId="5fd02455-0932-491a-9886-24d1584873ee" providerId="ADAL" clId="{98548A46-5907-432C-95DA-4C8C4402DF7A}" dt="2023-01-20T15:21:24.473" v="5363" actId="1076"/>
          <ac:picMkLst>
            <pc:docMk/>
            <pc:sldMk cId="509031571" sldId="1186"/>
            <ac:picMk id="8" creationId="{CE4474FA-8C99-F57B-0148-93F726C852D0}"/>
          </ac:picMkLst>
        </pc:picChg>
        <pc:picChg chg="del mod">
          <ac:chgData name="Pauline Devos" userId="5fd02455-0932-491a-9886-24d1584873ee" providerId="ADAL" clId="{98548A46-5907-432C-95DA-4C8C4402DF7A}" dt="2023-01-20T15:26:14.089" v="5421" actId="478"/>
          <ac:picMkLst>
            <pc:docMk/>
            <pc:sldMk cId="509031571" sldId="1186"/>
            <ac:picMk id="9" creationId="{5EF4985F-C428-C2DD-576C-F23E38A53BE1}"/>
          </ac:picMkLst>
        </pc:picChg>
        <pc:picChg chg="mod ord">
          <ac:chgData name="Pauline Devos" userId="5fd02455-0932-491a-9886-24d1584873ee" providerId="ADAL" clId="{98548A46-5907-432C-95DA-4C8C4402DF7A}" dt="2023-01-20T15:21:29.344" v="5365" actId="1076"/>
          <ac:picMkLst>
            <pc:docMk/>
            <pc:sldMk cId="509031571" sldId="1186"/>
            <ac:picMk id="11" creationId="{04588B12-982D-97D7-3E51-74DE85E02C0E}"/>
          </ac:picMkLst>
        </pc:picChg>
      </pc:sldChg>
      <pc:sldChg chg="addSp delSp modSp add mod ord modTransition">
        <pc:chgData name="Pauline Devos" userId="5fd02455-0932-491a-9886-24d1584873ee" providerId="ADAL" clId="{98548A46-5907-432C-95DA-4C8C4402DF7A}" dt="2023-01-24T17:03:20.195" v="7093" actId="27636"/>
        <pc:sldMkLst>
          <pc:docMk/>
          <pc:sldMk cId="34437424" sldId="1187"/>
        </pc:sldMkLst>
        <pc:spChg chg="add mod ord">
          <ac:chgData name="Pauline Devos" userId="5fd02455-0932-491a-9886-24d1584873ee" providerId="ADAL" clId="{98548A46-5907-432C-95DA-4C8C4402DF7A}" dt="2023-01-20T15:29:35.834" v="5454" actId="688"/>
          <ac:spMkLst>
            <pc:docMk/>
            <pc:sldMk cId="34437424" sldId="1187"/>
            <ac:spMk id="3" creationId="{E6D8FCAF-9893-FC2A-BEBB-03E4103D4AF0}"/>
          </ac:spMkLst>
        </pc:spChg>
        <pc:spChg chg="mod">
          <ac:chgData name="Pauline Devos" userId="5fd02455-0932-491a-9886-24d1584873ee" providerId="ADAL" clId="{98548A46-5907-432C-95DA-4C8C4402DF7A}" dt="2023-01-20T16:33:44.918" v="6067"/>
          <ac:spMkLst>
            <pc:docMk/>
            <pc:sldMk cId="34437424" sldId="1187"/>
            <ac:spMk id="5" creationId="{00000000-0000-0000-0000-000000000000}"/>
          </ac:spMkLst>
        </pc:spChg>
        <pc:spChg chg="mod">
          <ac:chgData name="Pauline Devos" userId="5fd02455-0932-491a-9886-24d1584873ee" providerId="ADAL" clId="{98548A46-5907-432C-95DA-4C8C4402DF7A}" dt="2023-01-24T17:03:20.195" v="7093" actId="27636"/>
          <ac:spMkLst>
            <pc:docMk/>
            <pc:sldMk cId="34437424" sldId="1187"/>
            <ac:spMk id="13" creationId="{00000000-0000-0000-0000-000000000000}"/>
          </ac:spMkLst>
        </pc:spChg>
        <pc:picChg chg="add mod modCrop">
          <ac:chgData name="Pauline Devos" userId="5fd02455-0932-491a-9886-24d1584873ee" providerId="ADAL" clId="{98548A46-5907-432C-95DA-4C8C4402DF7A}" dt="2023-01-20T15:25:47.089" v="5418" actId="1076"/>
          <ac:picMkLst>
            <pc:docMk/>
            <pc:sldMk cId="34437424" sldId="1187"/>
            <ac:picMk id="2" creationId="{2B744FAB-4651-5927-69E9-2B8774472E34}"/>
          </ac:picMkLst>
        </pc:picChg>
        <pc:picChg chg="add mod modCrop">
          <ac:chgData name="Pauline Devos" userId="5fd02455-0932-491a-9886-24d1584873ee" providerId="ADAL" clId="{98548A46-5907-432C-95DA-4C8C4402DF7A}" dt="2023-01-20T15:29:20.825" v="5453" actId="14100"/>
          <ac:picMkLst>
            <pc:docMk/>
            <pc:sldMk cId="34437424" sldId="1187"/>
            <ac:picMk id="4" creationId="{BB52595A-FA66-314B-D159-7E476E44785F}"/>
          </ac:picMkLst>
        </pc:picChg>
        <pc:picChg chg="mod">
          <ac:chgData name="Pauline Devos" userId="5fd02455-0932-491a-9886-24d1584873ee" providerId="ADAL" clId="{98548A46-5907-432C-95DA-4C8C4402DF7A}" dt="2023-01-20T15:24:59.840" v="5408" actId="1076"/>
          <ac:picMkLst>
            <pc:docMk/>
            <pc:sldMk cId="34437424" sldId="1187"/>
            <ac:picMk id="8" creationId="{CE4474FA-8C99-F57B-0148-93F726C852D0}"/>
          </ac:picMkLst>
        </pc:picChg>
        <pc:picChg chg="del mod">
          <ac:chgData name="Pauline Devos" userId="5fd02455-0932-491a-9886-24d1584873ee" providerId="ADAL" clId="{98548A46-5907-432C-95DA-4C8C4402DF7A}" dt="2023-01-20T15:24:49.124" v="5405" actId="478"/>
          <ac:picMkLst>
            <pc:docMk/>
            <pc:sldMk cId="34437424" sldId="1187"/>
            <ac:picMk id="9" creationId="{5EF4985F-C428-C2DD-576C-F23E38A53BE1}"/>
          </ac:picMkLst>
        </pc:picChg>
        <pc:picChg chg="mod">
          <ac:chgData name="Pauline Devos" userId="5fd02455-0932-491a-9886-24d1584873ee" providerId="ADAL" clId="{98548A46-5907-432C-95DA-4C8C4402DF7A}" dt="2023-01-20T15:20:55.044" v="5355" actId="1076"/>
          <ac:picMkLst>
            <pc:docMk/>
            <pc:sldMk cId="34437424" sldId="1187"/>
            <ac:picMk id="11" creationId="{04588B12-982D-97D7-3E51-74DE85E02C0E}"/>
          </ac:picMkLst>
        </pc:picChg>
      </pc:sldChg>
      <pc:sldChg chg="addSp delSp modSp add del mod">
        <pc:chgData name="Pauline Devos" userId="5fd02455-0932-491a-9886-24d1584873ee" providerId="ADAL" clId="{98548A46-5907-432C-95DA-4C8C4402DF7A}" dt="2023-01-20T15:33:03.259" v="5548" actId="47"/>
        <pc:sldMkLst>
          <pc:docMk/>
          <pc:sldMk cId="4105515557" sldId="1188"/>
        </pc:sldMkLst>
        <pc:picChg chg="add del">
          <ac:chgData name="Pauline Devos" userId="5fd02455-0932-491a-9886-24d1584873ee" providerId="ADAL" clId="{98548A46-5907-432C-95DA-4C8C4402DF7A}" dt="2023-01-20T15:30:35.923" v="5511" actId="478"/>
          <ac:picMkLst>
            <pc:docMk/>
            <pc:sldMk cId="4105515557" sldId="1188"/>
            <ac:picMk id="3" creationId="{241C62AB-48C9-4E81-8C15-0989DF87F7FF}"/>
          </ac:picMkLst>
        </pc:picChg>
        <pc:picChg chg="del">
          <ac:chgData name="Pauline Devos" userId="5fd02455-0932-491a-9886-24d1584873ee" providerId="ADAL" clId="{98548A46-5907-432C-95DA-4C8C4402DF7A}" dt="2023-01-20T15:32:55.300" v="5545" actId="21"/>
          <ac:picMkLst>
            <pc:docMk/>
            <pc:sldMk cId="4105515557" sldId="1188"/>
            <ac:picMk id="6" creationId="{5D7B460C-B9C0-A5F0-F80F-F4FA71511306}"/>
          </ac:picMkLst>
        </pc:picChg>
        <pc:picChg chg="del">
          <ac:chgData name="Pauline Devos" userId="5fd02455-0932-491a-9886-24d1584873ee" providerId="ADAL" clId="{98548A46-5907-432C-95DA-4C8C4402DF7A}" dt="2023-01-20T15:30:36.887" v="5512" actId="478"/>
          <ac:picMkLst>
            <pc:docMk/>
            <pc:sldMk cId="4105515557" sldId="1188"/>
            <ac:picMk id="7" creationId="{6C417129-93C0-F42D-F6F3-F7C7B2187785}"/>
          </ac:picMkLst>
        </pc:picChg>
        <pc:picChg chg="del mod">
          <ac:chgData name="Pauline Devos" userId="5fd02455-0932-491a-9886-24d1584873ee" providerId="ADAL" clId="{98548A46-5907-432C-95DA-4C8C4402DF7A}" dt="2023-01-20T15:31:13.637" v="5518" actId="478"/>
          <ac:picMkLst>
            <pc:docMk/>
            <pc:sldMk cId="4105515557" sldId="1188"/>
            <ac:picMk id="8" creationId="{8AD3ECC9-B28E-EF0D-E251-D556769FC170}"/>
          </ac:picMkLst>
        </pc:picChg>
        <pc:picChg chg="del">
          <ac:chgData name="Pauline Devos" userId="5fd02455-0932-491a-9886-24d1584873ee" providerId="ADAL" clId="{98548A46-5907-432C-95DA-4C8C4402DF7A}" dt="2023-01-20T15:30:34.685" v="5510" actId="478"/>
          <ac:picMkLst>
            <pc:docMk/>
            <pc:sldMk cId="4105515557" sldId="1188"/>
            <ac:picMk id="10" creationId="{E2450D2C-5141-1507-81CB-78943701F50C}"/>
          </ac:picMkLst>
        </pc:picChg>
        <pc:picChg chg="del mod">
          <ac:chgData name="Pauline Devos" userId="5fd02455-0932-491a-9886-24d1584873ee" providerId="ADAL" clId="{98548A46-5907-432C-95DA-4C8C4402DF7A}" dt="2023-01-20T15:32:35.350" v="5538" actId="21"/>
          <ac:picMkLst>
            <pc:docMk/>
            <pc:sldMk cId="4105515557" sldId="1188"/>
            <ac:picMk id="12" creationId="{8311A4DD-5552-8215-6163-6CFF3DF2C2FE}"/>
          </ac:picMkLst>
        </pc:picChg>
      </pc:sldChg>
      <pc:sldChg chg="addSp delSp modSp add mod">
        <pc:chgData name="Pauline Devos" userId="5fd02455-0932-491a-9886-24d1584873ee" providerId="ADAL" clId="{98548A46-5907-432C-95DA-4C8C4402DF7A}" dt="2023-01-20T15:38:11.897" v="5605" actId="1076"/>
        <pc:sldMkLst>
          <pc:docMk/>
          <pc:sldMk cId="3538741632" sldId="1189"/>
        </pc:sldMkLst>
        <pc:picChg chg="del">
          <ac:chgData name="Pauline Devos" userId="5fd02455-0932-491a-9886-24d1584873ee" providerId="ADAL" clId="{98548A46-5907-432C-95DA-4C8C4402DF7A}" dt="2023-01-20T15:31:20.415" v="5520" actId="478"/>
          <ac:picMkLst>
            <pc:docMk/>
            <pc:sldMk cId="3538741632" sldId="1189"/>
            <ac:picMk id="3" creationId="{241C62AB-48C9-4E81-8C15-0989DF87F7FF}"/>
          </ac:picMkLst>
        </pc:picChg>
        <pc:picChg chg="add mod modCrop">
          <ac:chgData name="Pauline Devos" userId="5fd02455-0932-491a-9886-24d1584873ee" providerId="ADAL" clId="{98548A46-5907-432C-95DA-4C8C4402DF7A}" dt="2023-01-20T15:35:43.218" v="5581" actId="1076"/>
          <ac:picMkLst>
            <pc:docMk/>
            <pc:sldMk cId="3538741632" sldId="1189"/>
            <ac:picMk id="4" creationId="{7C9ED484-7114-343A-A55B-22E30582DC0F}"/>
          </ac:picMkLst>
        </pc:picChg>
        <pc:picChg chg="add mod">
          <ac:chgData name="Pauline Devos" userId="5fd02455-0932-491a-9886-24d1584873ee" providerId="ADAL" clId="{98548A46-5907-432C-95DA-4C8C4402DF7A}" dt="2023-01-20T15:35:55.611" v="5584" actId="1076"/>
          <ac:picMkLst>
            <pc:docMk/>
            <pc:sldMk cId="3538741632" sldId="1189"/>
            <ac:picMk id="5" creationId="{F09D5148-EC26-A0EB-4B3C-5C9F989065F0}"/>
          </ac:picMkLst>
        </pc:picChg>
        <pc:picChg chg="add mod">
          <ac:chgData name="Pauline Devos" userId="5fd02455-0932-491a-9886-24d1584873ee" providerId="ADAL" clId="{98548A46-5907-432C-95DA-4C8C4402DF7A}" dt="2023-01-20T15:35:44.762" v="5582" actId="1076"/>
          <ac:picMkLst>
            <pc:docMk/>
            <pc:sldMk cId="3538741632" sldId="1189"/>
            <ac:picMk id="6" creationId="{3D9D70FB-C5F4-E54F-96BA-68F17FD2E50F}"/>
          </ac:picMkLst>
        </pc:picChg>
        <pc:picChg chg="del mod">
          <ac:chgData name="Pauline Devos" userId="5fd02455-0932-491a-9886-24d1584873ee" providerId="ADAL" clId="{98548A46-5907-432C-95DA-4C8C4402DF7A}" dt="2023-01-20T15:31:28.092" v="5523" actId="478"/>
          <ac:picMkLst>
            <pc:docMk/>
            <pc:sldMk cId="3538741632" sldId="1189"/>
            <ac:picMk id="7" creationId="{6C417129-93C0-F42D-F6F3-F7C7B2187785}"/>
          </ac:picMkLst>
        </pc:picChg>
        <pc:picChg chg="del mod">
          <ac:chgData name="Pauline Devos" userId="5fd02455-0932-491a-9886-24d1584873ee" providerId="ADAL" clId="{98548A46-5907-432C-95DA-4C8C4402DF7A}" dt="2023-01-20T15:33:34.517" v="5552" actId="21"/>
          <ac:picMkLst>
            <pc:docMk/>
            <pc:sldMk cId="3538741632" sldId="1189"/>
            <ac:picMk id="8" creationId="{8AD3ECC9-B28E-EF0D-E251-D556769FC170}"/>
          </ac:picMkLst>
        </pc:picChg>
        <pc:picChg chg="add mod">
          <ac:chgData name="Pauline Devos" userId="5fd02455-0932-491a-9886-24d1584873ee" providerId="ADAL" clId="{98548A46-5907-432C-95DA-4C8C4402DF7A}" dt="2023-01-20T15:38:11.897" v="5605" actId="1076"/>
          <ac:picMkLst>
            <pc:docMk/>
            <pc:sldMk cId="3538741632" sldId="1189"/>
            <ac:picMk id="9" creationId="{A970C95F-1536-3CE9-7394-35B83AAB46FD}"/>
          </ac:picMkLst>
        </pc:picChg>
        <pc:picChg chg="del">
          <ac:chgData name="Pauline Devos" userId="5fd02455-0932-491a-9886-24d1584873ee" providerId="ADAL" clId="{98548A46-5907-432C-95DA-4C8C4402DF7A}" dt="2023-01-20T15:31:21.638" v="5521" actId="478"/>
          <ac:picMkLst>
            <pc:docMk/>
            <pc:sldMk cId="3538741632" sldId="1189"/>
            <ac:picMk id="10" creationId="{E2450D2C-5141-1507-81CB-78943701F50C}"/>
          </ac:picMkLst>
        </pc:picChg>
        <pc:picChg chg="add mod">
          <ac:chgData name="Pauline Devos" userId="5fd02455-0932-491a-9886-24d1584873ee" providerId="ADAL" clId="{98548A46-5907-432C-95DA-4C8C4402DF7A}" dt="2023-01-20T15:37:19.507" v="5599"/>
          <ac:picMkLst>
            <pc:docMk/>
            <pc:sldMk cId="3538741632" sldId="1189"/>
            <ac:picMk id="11" creationId="{435562E3-0C8D-5E54-678E-EFF37A4609AE}"/>
          </ac:picMkLst>
        </pc:picChg>
        <pc:cxnChg chg="add mod">
          <ac:chgData name="Pauline Devos" userId="5fd02455-0932-491a-9886-24d1584873ee" providerId="ADAL" clId="{98548A46-5907-432C-95DA-4C8C4402DF7A}" dt="2023-01-20T15:37:34.467" v="5603" actId="1076"/>
          <ac:cxnSpMkLst>
            <pc:docMk/>
            <pc:sldMk cId="3538741632" sldId="1189"/>
            <ac:cxnSpMk id="12" creationId="{BCED3352-961F-2028-5758-4C4EB305DB7C}"/>
          </ac:cxnSpMkLst>
        </pc:cxnChg>
      </pc:sldChg>
      <pc:sldChg chg="addSp delSp modSp add mod ord modNotesTx">
        <pc:chgData name="Pauline Devos" userId="5fd02455-0932-491a-9886-24d1584873ee" providerId="ADAL" clId="{98548A46-5907-432C-95DA-4C8C4402DF7A}" dt="2023-01-20T16:15:45.460" v="5936" actId="1076"/>
        <pc:sldMkLst>
          <pc:docMk/>
          <pc:sldMk cId="3811321032" sldId="1190"/>
        </pc:sldMkLst>
        <pc:spChg chg="add del mod">
          <ac:chgData name="Pauline Devos" userId="5fd02455-0932-491a-9886-24d1584873ee" providerId="ADAL" clId="{98548A46-5907-432C-95DA-4C8C4402DF7A}" dt="2023-01-20T16:12:26.250" v="5893" actId="21"/>
          <ac:spMkLst>
            <pc:docMk/>
            <pc:sldMk cId="3811321032" sldId="1190"/>
            <ac:spMk id="4" creationId="{42738BDD-1658-8AB1-35F5-CF0938951CEB}"/>
          </ac:spMkLst>
        </pc:spChg>
        <pc:spChg chg="mod">
          <ac:chgData name="Pauline Devos" userId="5fd02455-0932-491a-9886-24d1584873ee" providerId="ADAL" clId="{98548A46-5907-432C-95DA-4C8C4402DF7A}" dt="2023-01-20T15:40:10.996" v="5618"/>
          <ac:spMkLst>
            <pc:docMk/>
            <pc:sldMk cId="3811321032" sldId="1190"/>
            <ac:spMk id="7" creationId="{0A0E51E6-E0E5-6F87-B890-6FEB7D65F253}"/>
          </ac:spMkLst>
        </pc:spChg>
        <pc:picChg chg="mod">
          <ac:chgData name="Pauline Devos" userId="5fd02455-0932-491a-9886-24d1584873ee" providerId="ADAL" clId="{98548A46-5907-432C-95DA-4C8C4402DF7A}" dt="2023-01-20T16:15:42.782" v="5934" actId="1076"/>
          <ac:picMkLst>
            <pc:docMk/>
            <pc:sldMk cId="3811321032" sldId="1190"/>
            <ac:picMk id="6" creationId="{36741C65-101A-63BA-F0D8-8C2714844868}"/>
          </ac:picMkLst>
        </pc:picChg>
        <pc:picChg chg="mod">
          <ac:chgData name="Pauline Devos" userId="5fd02455-0932-491a-9886-24d1584873ee" providerId="ADAL" clId="{98548A46-5907-432C-95DA-4C8C4402DF7A}" dt="2023-01-20T16:15:43.876" v="5935" actId="1076"/>
          <ac:picMkLst>
            <pc:docMk/>
            <pc:sldMk cId="3811321032" sldId="1190"/>
            <ac:picMk id="10" creationId="{593FB002-3B9C-15BB-7BCB-1369538DCA9E}"/>
          </ac:picMkLst>
        </pc:picChg>
        <pc:picChg chg="add del mod modCrop">
          <ac:chgData name="Pauline Devos" userId="5fd02455-0932-491a-9886-24d1584873ee" providerId="ADAL" clId="{98548A46-5907-432C-95DA-4C8C4402DF7A}" dt="2023-01-20T16:15:45.460" v="5936" actId="1076"/>
          <ac:picMkLst>
            <pc:docMk/>
            <pc:sldMk cId="3811321032" sldId="1190"/>
            <ac:picMk id="12" creationId="{80068D7C-BB49-0245-7C9A-F964D7DF4E7E}"/>
          </ac:picMkLst>
        </pc:picChg>
      </pc:sldChg>
      <pc:sldChg chg="addSp delSp modSp add mod modNotesTx">
        <pc:chgData name="Pauline Devos" userId="5fd02455-0932-491a-9886-24d1584873ee" providerId="ADAL" clId="{98548A46-5907-432C-95DA-4C8C4402DF7A}" dt="2023-01-23T10:00:12.536" v="6935" actId="1076"/>
        <pc:sldMkLst>
          <pc:docMk/>
          <pc:sldMk cId="1952193938" sldId="1191"/>
        </pc:sldMkLst>
        <pc:spChg chg="mod">
          <ac:chgData name="Pauline Devos" userId="5fd02455-0932-491a-9886-24d1584873ee" providerId="ADAL" clId="{98548A46-5907-432C-95DA-4C8C4402DF7A}" dt="2023-01-20T16:12:44.491" v="5898" actId="14100"/>
          <ac:spMkLst>
            <pc:docMk/>
            <pc:sldMk cId="1952193938" sldId="1191"/>
            <ac:spMk id="2" creationId="{00000000-0000-0000-0000-000000000000}"/>
          </ac:spMkLst>
        </pc:spChg>
        <pc:spChg chg="add mod">
          <ac:chgData name="Pauline Devos" userId="5fd02455-0932-491a-9886-24d1584873ee" providerId="ADAL" clId="{98548A46-5907-432C-95DA-4C8C4402DF7A}" dt="2023-01-20T16:12:55.651" v="5902" actId="1076"/>
          <ac:spMkLst>
            <pc:docMk/>
            <pc:sldMk cId="1952193938" sldId="1191"/>
            <ac:spMk id="5" creationId="{73488687-655A-8AB7-DA14-52670DA15CF9}"/>
          </ac:spMkLst>
        </pc:spChg>
        <pc:spChg chg="mod">
          <ac:chgData name="Pauline Devos" userId="5fd02455-0932-491a-9886-24d1584873ee" providerId="ADAL" clId="{98548A46-5907-432C-95DA-4C8C4402DF7A}" dt="2023-01-20T16:12:46.732" v="5899" actId="1076"/>
          <ac:spMkLst>
            <pc:docMk/>
            <pc:sldMk cId="1952193938" sldId="1191"/>
            <ac:spMk id="7" creationId="{0A0E51E6-E0E5-6F87-B890-6FEB7D65F253}"/>
          </ac:spMkLst>
        </pc:spChg>
        <pc:picChg chg="add mod">
          <ac:chgData name="Pauline Devos" userId="5fd02455-0932-491a-9886-24d1584873ee" providerId="ADAL" clId="{98548A46-5907-432C-95DA-4C8C4402DF7A}" dt="2023-01-23T10:00:12.536" v="6935" actId="1076"/>
          <ac:picMkLst>
            <pc:docMk/>
            <pc:sldMk cId="1952193938" sldId="1191"/>
            <ac:picMk id="3" creationId="{AB81641F-84D8-4A66-E747-E74E533A9C63}"/>
          </ac:picMkLst>
        </pc:picChg>
        <pc:picChg chg="add mod">
          <ac:chgData name="Pauline Devos" userId="5fd02455-0932-491a-9886-24d1584873ee" providerId="ADAL" clId="{98548A46-5907-432C-95DA-4C8C4402DF7A}" dt="2023-01-20T16:12:51.477" v="5901" actId="1076"/>
          <ac:picMkLst>
            <pc:docMk/>
            <pc:sldMk cId="1952193938" sldId="1191"/>
            <ac:picMk id="4" creationId="{CB31A09C-32B2-B58D-6E9E-5EE40DDD173E}"/>
          </ac:picMkLst>
        </pc:picChg>
        <pc:picChg chg="del">
          <ac:chgData name="Pauline Devos" userId="5fd02455-0932-491a-9886-24d1584873ee" providerId="ADAL" clId="{98548A46-5907-432C-95DA-4C8C4402DF7A}" dt="2023-01-20T15:46:57.978" v="5784" actId="478"/>
          <ac:picMkLst>
            <pc:docMk/>
            <pc:sldMk cId="1952193938" sldId="1191"/>
            <ac:picMk id="6" creationId="{36741C65-101A-63BA-F0D8-8C2714844868}"/>
          </ac:picMkLst>
        </pc:picChg>
        <pc:picChg chg="del">
          <ac:chgData name="Pauline Devos" userId="5fd02455-0932-491a-9886-24d1584873ee" providerId="ADAL" clId="{98548A46-5907-432C-95DA-4C8C4402DF7A}" dt="2023-01-20T15:46:59.301" v="5785" actId="478"/>
          <ac:picMkLst>
            <pc:docMk/>
            <pc:sldMk cId="1952193938" sldId="1191"/>
            <ac:picMk id="10" creationId="{593FB002-3B9C-15BB-7BCB-1369538DCA9E}"/>
          </ac:picMkLst>
        </pc:picChg>
        <pc:picChg chg="del">
          <ac:chgData name="Pauline Devos" userId="5fd02455-0932-491a-9886-24d1584873ee" providerId="ADAL" clId="{98548A46-5907-432C-95DA-4C8C4402DF7A}" dt="2023-01-20T15:47:00.045" v="5786" actId="478"/>
          <ac:picMkLst>
            <pc:docMk/>
            <pc:sldMk cId="1952193938" sldId="1191"/>
            <ac:picMk id="12" creationId="{80068D7C-BB49-0245-7C9A-F964D7DF4E7E}"/>
          </ac:picMkLst>
        </pc:picChg>
      </pc:sldChg>
      <pc:sldChg chg="modSp add mod ord">
        <pc:chgData name="Pauline Devos" userId="5fd02455-0932-491a-9886-24d1584873ee" providerId="ADAL" clId="{98548A46-5907-432C-95DA-4C8C4402DF7A}" dt="2023-01-20T16:33:44.918" v="6067"/>
        <pc:sldMkLst>
          <pc:docMk/>
          <pc:sldMk cId="3884499306" sldId="1192"/>
        </pc:sldMkLst>
        <pc:spChg chg="mod">
          <ac:chgData name="Pauline Devos" userId="5fd02455-0932-491a-9886-24d1584873ee" providerId="ADAL" clId="{98548A46-5907-432C-95DA-4C8C4402DF7A}" dt="2023-01-20T16:33:44.918" v="6067"/>
          <ac:spMkLst>
            <pc:docMk/>
            <pc:sldMk cId="3884499306" sldId="1192"/>
            <ac:spMk id="5" creationId="{00000000-0000-0000-0000-000000000000}"/>
          </ac:spMkLst>
        </pc:spChg>
        <pc:spChg chg="mod">
          <ac:chgData name="Pauline Devos" userId="5fd02455-0932-491a-9886-24d1584873ee" providerId="ADAL" clId="{98548A46-5907-432C-95DA-4C8C4402DF7A}" dt="2023-01-20T16:31:59.071" v="6050" actId="113"/>
          <ac:spMkLst>
            <pc:docMk/>
            <pc:sldMk cId="3884499306" sldId="1192"/>
            <ac:spMk id="6" creationId="{00000000-0000-0000-0000-000000000000}"/>
          </ac:spMkLst>
        </pc:spChg>
        <pc:spChg chg="mod">
          <ac:chgData name="Pauline Devos" userId="5fd02455-0932-491a-9886-24d1584873ee" providerId="ADAL" clId="{98548A46-5907-432C-95DA-4C8C4402DF7A}" dt="2023-01-20T16:33:44.918" v="6067"/>
          <ac:spMkLst>
            <pc:docMk/>
            <pc:sldMk cId="3884499306" sldId="1192"/>
            <ac:spMk id="7" creationId="{00000000-0000-0000-0000-000000000000}"/>
          </ac:spMkLst>
        </pc:spChg>
      </pc:sldChg>
      <pc:sldChg chg="addSp delSp modSp add mod ord modNotesTx">
        <pc:chgData name="Pauline Devos" userId="5fd02455-0932-491a-9886-24d1584873ee" providerId="ADAL" clId="{98548A46-5907-432C-95DA-4C8C4402DF7A}" dt="2023-01-24T16:47:11.437" v="7079" actId="14100"/>
        <pc:sldMkLst>
          <pc:docMk/>
          <pc:sldMk cId="3260017371" sldId="1193"/>
        </pc:sldMkLst>
        <pc:spChg chg="mod">
          <ac:chgData name="Pauline Devos" userId="5fd02455-0932-491a-9886-24d1584873ee" providerId="ADAL" clId="{98548A46-5907-432C-95DA-4C8C4402DF7A}" dt="2023-01-20T16:37:56.366" v="6105" actId="108"/>
          <ac:spMkLst>
            <pc:docMk/>
            <pc:sldMk cId="3260017371" sldId="1193"/>
            <ac:spMk id="2" creationId="{00000000-0000-0000-0000-000000000000}"/>
          </ac:spMkLst>
        </pc:spChg>
        <pc:spChg chg="mod">
          <ac:chgData name="Pauline Devos" userId="5fd02455-0932-491a-9886-24d1584873ee" providerId="ADAL" clId="{98548A46-5907-432C-95DA-4C8C4402DF7A}" dt="2023-01-24T16:47:05.628" v="7078" actId="20577"/>
          <ac:spMkLst>
            <pc:docMk/>
            <pc:sldMk cId="3260017371" sldId="1193"/>
            <ac:spMk id="3" creationId="{00000000-0000-0000-0000-000000000000}"/>
          </ac:spMkLst>
        </pc:spChg>
        <pc:spChg chg="del mod">
          <ac:chgData name="Pauline Devos" userId="5fd02455-0932-491a-9886-24d1584873ee" providerId="ADAL" clId="{98548A46-5907-432C-95DA-4C8C4402DF7A}" dt="2023-01-20T16:32:53.095" v="6060"/>
          <ac:spMkLst>
            <pc:docMk/>
            <pc:sldMk cId="3260017371" sldId="1193"/>
            <ac:spMk id="5" creationId="{3DB8D00D-620A-A69F-81E1-C5FEA12A5CD0}"/>
          </ac:spMkLst>
        </pc:spChg>
        <pc:spChg chg="add del mod">
          <ac:chgData name="Pauline Devos" userId="5fd02455-0932-491a-9886-24d1584873ee" providerId="ADAL" clId="{98548A46-5907-432C-95DA-4C8C4402DF7A}" dt="2023-01-24T16:46:42.773" v="7073" actId="21"/>
          <ac:spMkLst>
            <pc:docMk/>
            <pc:sldMk cId="3260017371" sldId="1193"/>
            <ac:spMk id="6" creationId="{C643F26A-42F0-3B9F-9956-7BA172FA7C64}"/>
          </ac:spMkLst>
        </pc:spChg>
        <pc:spChg chg="del">
          <ac:chgData name="Pauline Devos" userId="5fd02455-0932-491a-9886-24d1584873ee" providerId="ADAL" clId="{98548A46-5907-432C-95DA-4C8C4402DF7A}" dt="2023-01-20T16:37:28.180" v="6096" actId="478"/>
          <ac:spMkLst>
            <pc:docMk/>
            <pc:sldMk cId="3260017371" sldId="1193"/>
            <ac:spMk id="7" creationId="{55169419-1416-45E4-812D-73A1C08A6127}"/>
          </ac:spMkLst>
        </pc:spChg>
        <pc:spChg chg="add del mod">
          <ac:chgData name="Pauline Devos" userId="5fd02455-0932-491a-9886-24d1584873ee" providerId="ADAL" clId="{98548A46-5907-432C-95DA-4C8C4402DF7A}" dt="2023-01-24T16:46:31.466" v="7069" actId="21"/>
          <ac:spMkLst>
            <pc:docMk/>
            <pc:sldMk cId="3260017371" sldId="1193"/>
            <ac:spMk id="8" creationId="{3ABFA932-3EEE-E4CB-9825-E485AB6C50AE}"/>
          </ac:spMkLst>
        </pc:spChg>
        <pc:spChg chg="add del mod">
          <ac:chgData name="Pauline Devos" userId="5fd02455-0932-491a-9886-24d1584873ee" providerId="ADAL" clId="{98548A46-5907-432C-95DA-4C8C4402DF7A}" dt="2023-01-24T16:46:37.892" v="7071" actId="21"/>
          <ac:spMkLst>
            <pc:docMk/>
            <pc:sldMk cId="3260017371" sldId="1193"/>
            <ac:spMk id="9" creationId="{6A5E83ED-3422-E379-31BE-37A4B234A570}"/>
          </ac:spMkLst>
        </pc:spChg>
        <pc:picChg chg="add mod">
          <ac:chgData name="Pauline Devos" userId="5fd02455-0932-491a-9886-24d1584873ee" providerId="ADAL" clId="{98548A46-5907-432C-95DA-4C8C4402DF7A}" dt="2023-01-24T16:47:11.437" v="7079" actId="14100"/>
          <ac:picMkLst>
            <pc:docMk/>
            <pc:sldMk cId="3260017371" sldId="1193"/>
            <ac:picMk id="4" creationId="{9F21A65E-478D-CABD-2CC0-A27A449F69CB}"/>
          </ac:picMkLst>
        </pc:picChg>
        <pc:picChg chg="add del mod">
          <ac:chgData name="Pauline Devos" userId="5fd02455-0932-491a-9886-24d1584873ee" providerId="ADAL" clId="{98548A46-5907-432C-95DA-4C8C4402DF7A}" dt="2023-01-20T16:46:39.488" v="6600" actId="478"/>
          <ac:picMkLst>
            <pc:docMk/>
            <pc:sldMk cId="3260017371" sldId="1193"/>
            <ac:picMk id="4" creationId="{F032B8B6-C9B6-1E58-8624-429CACAA5FEB}"/>
          </ac:picMkLst>
        </pc:picChg>
        <pc:picChg chg="del mod">
          <ac:chgData name="Pauline Devos" userId="5fd02455-0932-491a-9886-24d1584873ee" providerId="ADAL" clId="{98548A46-5907-432C-95DA-4C8C4402DF7A}" dt="2023-01-20T16:37:28.941" v="6097" actId="478"/>
          <ac:picMkLst>
            <pc:docMk/>
            <pc:sldMk cId="3260017371" sldId="1193"/>
            <ac:picMk id="12" creationId="{00000000-0000-0000-0000-000000000000}"/>
          </ac:picMkLst>
        </pc:picChg>
      </pc:sldChg>
      <pc:sldChg chg="addSp delSp modSp new del mod modTransition modClrScheme modAnim chgLayout">
        <pc:chgData name="Pauline Devos" userId="5fd02455-0932-491a-9886-24d1584873ee" providerId="ADAL" clId="{98548A46-5907-432C-95DA-4C8C4402DF7A}" dt="2023-01-20T16:49:28.693" v="6787" actId="47"/>
        <pc:sldMkLst>
          <pc:docMk/>
          <pc:sldMk cId="889003406" sldId="1194"/>
        </pc:sldMkLst>
        <pc:spChg chg="del mod">
          <ac:chgData name="Pauline Devos" userId="5fd02455-0932-491a-9886-24d1584873ee" providerId="ADAL" clId="{98548A46-5907-432C-95DA-4C8C4402DF7A}" dt="2023-01-20T16:33:18.004" v="6063" actId="26606"/>
          <ac:spMkLst>
            <pc:docMk/>
            <pc:sldMk cId="889003406" sldId="1194"/>
            <ac:spMk id="2" creationId="{A349FF7C-9862-1263-98A3-DFCBEEE8D772}"/>
          </ac:spMkLst>
        </pc:spChg>
        <pc:spChg chg="del mod">
          <ac:chgData name="Pauline Devos" userId="5fd02455-0932-491a-9886-24d1584873ee" providerId="ADAL" clId="{98548A46-5907-432C-95DA-4C8C4402DF7A}" dt="2023-01-20T16:33:18.004" v="6063" actId="26606"/>
          <ac:spMkLst>
            <pc:docMk/>
            <pc:sldMk cId="889003406" sldId="1194"/>
            <ac:spMk id="3" creationId="{EC829AFA-70BE-5597-1B6D-F17A0450DF4D}"/>
          </ac:spMkLst>
        </pc:spChg>
        <pc:spChg chg="add del mod">
          <ac:chgData name="Pauline Devos" userId="5fd02455-0932-491a-9886-24d1584873ee" providerId="ADAL" clId="{98548A46-5907-432C-95DA-4C8C4402DF7A}" dt="2023-01-20T16:33:20.516" v="6064" actId="478"/>
          <ac:spMkLst>
            <pc:docMk/>
            <pc:sldMk cId="889003406" sldId="1194"/>
            <ac:spMk id="8" creationId="{A29FA26E-0C35-341F-F015-583DECF5F754}"/>
          </ac:spMkLst>
        </pc:spChg>
        <pc:spChg chg="add mod">
          <ac:chgData name="Pauline Devos" userId="5fd02455-0932-491a-9886-24d1584873ee" providerId="ADAL" clId="{98548A46-5907-432C-95DA-4C8C4402DF7A}" dt="2023-01-20T16:33:44.918" v="6067"/>
          <ac:spMkLst>
            <pc:docMk/>
            <pc:sldMk cId="889003406" sldId="1194"/>
            <ac:spMk id="10" creationId="{4F04A270-F325-BA65-0F86-9468A23952C1}"/>
          </ac:spMkLst>
        </pc:spChg>
        <pc:picChg chg="add mod">
          <ac:chgData name="Pauline Devos" userId="5fd02455-0932-491a-9886-24d1584873ee" providerId="ADAL" clId="{98548A46-5907-432C-95DA-4C8C4402DF7A}" dt="2023-01-20T16:33:54.342" v="6068" actId="1076"/>
          <ac:picMkLst>
            <pc:docMk/>
            <pc:sldMk cId="889003406" sldId="1194"/>
            <ac:picMk id="4" creationId="{E506DBBA-52C6-62E3-605D-35EF4307CC0A}"/>
          </ac:picMkLst>
        </pc:picChg>
        <pc:picChg chg="add mod">
          <ac:chgData name="Pauline Devos" userId="5fd02455-0932-491a-9886-24d1584873ee" providerId="ADAL" clId="{98548A46-5907-432C-95DA-4C8C4402DF7A}" dt="2023-01-20T16:34:08.878" v="6069"/>
          <ac:picMkLst>
            <pc:docMk/>
            <pc:sldMk cId="889003406" sldId="1194"/>
            <ac:picMk id="5" creationId="{F3CE69F6-9C45-844C-C57C-10C82870B53C}"/>
          </ac:picMkLst>
        </pc:picChg>
        <pc:picChg chg="add mod">
          <ac:chgData name="Pauline Devos" userId="5fd02455-0932-491a-9886-24d1584873ee" providerId="ADAL" clId="{98548A46-5907-432C-95DA-4C8C4402DF7A}" dt="2023-01-20T16:34:22.398" v="6071" actId="1076"/>
          <ac:picMkLst>
            <pc:docMk/>
            <pc:sldMk cId="889003406" sldId="1194"/>
            <ac:picMk id="6" creationId="{DF56B4D8-6C9C-DA48-D0F8-A17DD305F627}"/>
          </ac:picMkLst>
        </pc:picChg>
      </pc:sldChg>
      <pc:sldChg chg="addSp delSp modSp add mod">
        <pc:chgData name="Pauline Devos" userId="5fd02455-0932-491a-9886-24d1584873ee" providerId="ADAL" clId="{98548A46-5907-432C-95DA-4C8C4402DF7A}" dt="2023-01-20T16:52:42.663" v="6811" actId="1076"/>
        <pc:sldMkLst>
          <pc:docMk/>
          <pc:sldMk cId="2563084834" sldId="1195"/>
        </pc:sldMkLst>
        <pc:spChg chg="mod">
          <ac:chgData name="Pauline Devos" userId="5fd02455-0932-491a-9886-24d1584873ee" providerId="ADAL" clId="{98548A46-5907-432C-95DA-4C8C4402DF7A}" dt="2023-01-20T16:49:00.940" v="6785" actId="20577"/>
          <ac:spMkLst>
            <pc:docMk/>
            <pc:sldMk cId="2563084834" sldId="1195"/>
            <ac:spMk id="2" creationId="{00000000-0000-0000-0000-000000000000}"/>
          </ac:spMkLst>
        </pc:spChg>
        <pc:spChg chg="del mod">
          <ac:chgData name="Pauline Devos" userId="5fd02455-0932-491a-9886-24d1584873ee" providerId="ADAL" clId="{98548A46-5907-432C-95DA-4C8C4402DF7A}" dt="2023-01-20T16:52:34.219" v="6807" actId="478"/>
          <ac:spMkLst>
            <pc:docMk/>
            <pc:sldMk cId="2563084834" sldId="1195"/>
            <ac:spMk id="3" creationId="{00000000-0000-0000-0000-000000000000}"/>
          </ac:spMkLst>
        </pc:spChg>
        <pc:picChg chg="del">
          <ac:chgData name="Pauline Devos" userId="5fd02455-0932-491a-9886-24d1584873ee" providerId="ADAL" clId="{98548A46-5907-432C-95DA-4C8C4402DF7A}" dt="2023-01-20T16:49:03.414" v="6786" actId="478"/>
          <ac:picMkLst>
            <pc:docMk/>
            <pc:sldMk cId="2563084834" sldId="1195"/>
            <ac:picMk id="4" creationId="{F032B8B6-C9B6-1E58-8624-429CACAA5FEB}"/>
          </ac:picMkLst>
        </pc:picChg>
        <pc:picChg chg="add mod">
          <ac:chgData name="Pauline Devos" userId="5fd02455-0932-491a-9886-24d1584873ee" providerId="ADAL" clId="{98548A46-5907-432C-95DA-4C8C4402DF7A}" dt="2023-01-20T16:52:40.038" v="6810" actId="1076"/>
          <ac:picMkLst>
            <pc:docMk/>
            <pc:sldMk cId="2563084834" sldId="1195"/>
            <ac:picMk id="5" creationId="{507698DE-FBF3-46BD-AE80-A05C5A2FE5E5}"/>
          </ac:picMkLst>
        </pc:picChg>
        <pc:picChg chg="add mod">
          <ac:chgData name="Pauline Devos" userId="5fd02455-0932-491a-9886-24d1584873ee" providerId="ADAL" clId="{98548A46-5907-432C-95DA-4C8C4402DF7A}" dt="2023-01-20T16:52:42.663" v="6811" actId="1076"/>
          <ac:picMkLst>
            <pc:docMk/>
            <pc:sldMk cId="2563084834" sldId="1195"/>
            <ac:picMk id="7" creationId="{0758E788-4D39-9401-B8EF-6CD29E45C1B5}"/>
          </ac:picMkLst>
        </pc:picChg>
      </pc:sldChg>
      <pc:sldChg chg="modSp add mod ord">
        <pc:chgData name="Pauline Devos" userId="5fd02455-0932-491a-9886-24d1584873ee" providerId="ADAL" clId="{98548A46-5907-432C-95DA-4C8C4402DF7A}" dt="2023-01-20T16:43:53.378" v="6405" actId="113"/>
        <pc:sldMkLst>
          <pc:docMk/>
          <pc:sldMk cId="3226531252" sldId="1196"/>
        </pc:sldMkLst>
        <pc:spChg chg="mod">
          <ac:chgData name="Pauline Devos" userId="5fd02455-0932-491a-9886-24d1584873ee" providerId="ADAL" clId="{98548A46-5907-432C-95DA-4C8C4402DF7A}" dt="2023-01-20T16:43:53.378" v="6405" actId="113"/>
          <ac:spMkLst>
            <pc:docMk/>
            <pc:sldMk cId="3226531252" sldId="1196"/>
            <ac:spMk id="6" creationId="{00000000-0000-0000-0000-000000000000}"/>
          </ac:spMkLst>
        </pc:spChg>
      </pc:sldChg>
      <pc:sldChg chg="addSp delSp modSp add mod">
        <pc:chgData name="Pauline Devos" userId="5fd02455-0932-491a-9886-24d1584873ee" providerId="ADAL" clId="{98548A46-5907-432C-95DA-4C8C4402DF7A}" dt="2023-01-24T16:46:52.710" v="7076" actId="14100"/>
        <pc:sldMkLst>
          <pc:docMk/>
          <pc:sldMk cId="391646847" sldId="1197"/>
        </pc:sldMkLst>
        <pc:spChg chg="mod">
          <ac:chgData name="Pauline Devos" userId="5fd02455-0932-491a-9886-24d1584873ee" providerId="ADAL" clId="{98548A46-5907-432C-95DA-4C8C4402DF7A}" dt="2023-01-24T16:46:20.289" v="7065" actId="20577"/>
          <ac:spMkLst>
            <pc:docMk/>
            <pc:sldMk cId="391646847" sldId="1197"/>
            <ac:spMk id="3" creationId="{00000000-0000-0000-0000-000000000000}"/>
          </ac:spMkLst>
        </pc:spChg>
        <pc:spChg chg="add mod">
          <ac:chgData name="Pauline Devos" userId="5fd02455-0932-491a-9886-24d1584873ee" providerId="ADAL" clId="{98548A46-5907-432C-95DA-4C8C4402DF7A}" dt="2023-01-24T16:46:33.975" v="7070"/>
          <ac:spMkLst>
            <pc:docMk/>
            <pc:sldMk cId="391646847" sldId="1197"/>
            <ac:spMk id="4" creationId="{2A3E6E53-B28B-CB7F-87D2-E99858160AA2}"/>
          </ac:spMkLst>
        </pc:spChg>
        <pc:spChg chg="add mod">
          <ac:chgData name="Pauline Devos" userId="5fd02455-0932-491a-9886-24d1584873ee" providerId="ADAL" clId="{98548A46-5907-432C-95DA-4C8C4402DF7A}" dt="2023-01-24T16:46:39.708" v="7072"/>
          <ac:spMkLst>
            <pc:docMk/>
            <pc:sldMk cId="391646847" sldId="1197"/>
            <ac:spMk id="5" creationId="{DC8788F5-1031-1109-7E79-72F46CC770CB}"/>
          </ac:spMkLst>
        </pc:spChg>
        <pc:spChg chg="add mod">
          <ac:chgData name="Pauline Devos" userId="5fd02455-0932-491a-9886-24d1584873ee" providerId="ADAL" clId="{98548A46-5907-432C-95DA-4C8C4402DF7A}" dt="2023-01-24T16:46:52.710" v="7076" actId="14100"/>
          <ac:spMkLst>
            <pc:docMk/>
            <pc:sldMk cId="391646847" sldId="1197"/>
            <ac:spMk id="6" creationId="{2445D108-5C76-45A8-E8C4-8730D11619CA}"/>
          </ac:spMkLst>
        </pc:spChg>
        <pc:spChg chg="del">
          <ac:chgData name="Pauline Devos" userId="5fd02455-0932-491a-9886-24d1584873ee" providerId="ADAL" clId="{98548A46-5907-432C-95DA-4C8C4402DF7A}" dt="2023-01-20T16:46:25.540" v="6594" actId="478"/>
          <ac:spMkLst>
            <pc:docMk/>
            <pc:sldMk cId="391646847" sldId="1197"/>
            <ac:spMk id="6" creationId="{C643F26A-42F0-3B9F-9956-7BA172FA7C64}"/>
          </ac:spMkLst>
        </pc:spChg>
        <pc:picChg chg="del">
          <ac:chgData name="Pauline Devos" userId="5fd02455-0932-491a-9886-24d1584873ee" providerId="ADAL" clId="{98548A46-5907-432C-95DA-4C8C4402DF7A}" dt="2023-01-20T16:46:26.485" v="6595" actId="478"/>
          <ac:picMkLst>
            <pc:docMk/>
            <pc:sldMk cId="391646847" sldId="1197"/>
            <ac:picMk id="4" creationId="{F032B8B6-C9B6-1E58-8624-429CACAA5FEB}"/>
          </ac:picMkLst>
        </pc:picChg>
        <pc:picChg chg="add del mod">
          <ac:chgData name="Pauline Devos" userId="5fd02455-0932-491a-9886-24d1584873ee" providerId="ADAL" clId="{98548A46-5907-432C-95DA-4C8C4402DF7A}" dt="2023-01-24T16:46:25.577" v="7066" actId="21"/>
          <ac:picMkLst>
            <pc:docMk/>
            <pc:sldMk cId="391646847" sldId="1197"/>
            <ac:picMk id="7" creationId="{64F9F72C-AA46-F63D-FFF0-34003D3A3CEE}"/>
          </ac:picMkLst>
        </pc:picChg>
      </pc:sldChg>
      <pc:sldChg chg="addSp delSp modSp add mod">
        <pc:chgData name="Pauline Devos" userId="5fd02455-0932-491a-9886-24d1584873ee" providerId="ADAL" clId="{98548A46-5907-432C-95DA-4C8C4402DF7A}" dt="2023-01-20T17:04:48.423" v="6885" actId="1076"/>
        <pc:sldMkLst>
          <pc:docMk/>
          <pc:sldMk cId="955965418" sldId="1198"/>
        </pc:sldMkLst>
        <pc:spChg chg="del">
          <ac:chgData name="Pauline Devos" userId="5fd02455-0932-491a-9886-24d1584873ee" providerId="ADAL" clId="{98548A46-5907-432C-95DA-4C8C4402DF7A}" dt="2023-01-20T16:51:34.984" v="6796" actId="478"/>
          <ac:spMkLst>
            <pc:docMk/>
            <pc:sldMk cId="955965418" sldId="1198"/>
            <ac:spMk id="2" creationId="{00000000-0000-0000-0000-000000000000}"/>
          </ac:spMkLst>
        </pc:spChg>
        <pc:spChg chg="del">
          <ac:chgData name="Pauline Devos" userId="5fd02455-0932-491a-9886-24d1584873ee" providerId="ADAL" clId="{98548A46-5907-432C-95DA-4C8C4402DF7A}" dt="2023-01-20T16:51:52.435" v="6802" actId="478"/>
          <ac:spMkLst>
            <pc:docMk/>
            <pc:sldMk cId="955965418" sldId="1198"/>
            <ac:spMk id="3" creationId="{00000000-0000-0000-0000-000000000000}"/>
          </ac:spMkLst>
        </pc:spChg>
        <pc:spChg chg="add del mod">
          <ac:chgData name="Pauline Devos" userId="5fd02455-0932-491a-9886-24d1584873ee" providerId="ADAL" clId="{98548A46-5907-432C-95DA-4C8C4402DF7A}" dt="2023-01-20T16:51:50.774" v="6801" actId="478"/>
          <ac:spMkLst>
            <pc:docMk/>
            <pc:sldMk cId="955965418" sldId="1198"/>
            <ac:spMk id="6" creationId="{AF5BA071-82DE-D04D-C048-47FFCD254A22}"/>
          </ac:spMkLst>
        </pc:spChg>
        <pc:picChg chg="del">
          <ac:chgData name="Pauline Devos" userId="5fd02455-0932-491a-9886-24d1584873ee" providerId="ADAL" clId="{98548A46-5907-432C-95DA-4C8C4402DF7A}" dt="2023-01-20T16:51:35.715" v="6797" actId="478"/>
          <ac:picMkLst>
            <pc:docMk/>
            <pc:sldMk cId="955965418" sldId="1198"/>
            <ac:picMk id="5" creationId="{507698DE-FBF3-46BD-AE80-A05C5A2FE5E5}"/>
          </ac:picMkLst>
        </pc:picChg>
        <pc:picChg chg="add mod">
          <ac:chgData name="Pauline Devos" userId="5fd02455-0932-491a-9886-24d1584873ee" providerId="ADAL" clId="{98548A46-5907-432C-95DA-4C8C4402DF7A}" dt="2023-01-20T17:04:48.423" v="6885" actId="1076"/>
          <ac:picMkLst>
            <pc:docMk/>
            <pc:sldMk cId="955965418" sldId="1198"/>
            <ac:picMk id="8" creationId="{AB697B61-5CC3-D2F6-15E6-8235717A0427}"/>
          </ac:picMkLst>
        </pc:picChg>
      </pc:sldChg>
      <pc:sldChg chg="modSp add mod ord">
        <pc:chgData name="Pauline Devos" userId="5fd02455-0932-491a-9886-24d1584873ee" providerId="ADAL" clId="{98548A46-5907-432C-95DA-4C8C4402DF7A}" dt="2023-01-20T17:06:04.940" v="6895" actId="113"/>
        <pc:sldMkLst>
          <pc:docMk/>
          <pc:sldMk cId="4145578391" sldId="1199"/>
        </pc:sldMkLst>
        <pc:spChg chg="mod">
          <ac:chgData name="Pauline Devos" userId="5fd02455-0932-491a-9886-24d1584873ee" providerId="ADAL" clId="{98548A46-5907-432C-95DA-4C8C4402DF7A}" dt="2023-01-20T17:06:04.940" v="6895" actId="113"/>
          <ac:spMkLst>
            <pc:docMk/>
            <pc:sldMk cId="4145578391" sldId="1199"/>
            <ac:spMk id="6" creationId="{00000000-0000-0000-0000-000000000000}"/>
          </ac:spMkLst>
        </pc:spChg>
      </pc:sldChg>
      <pc:sldChg chg="modSp add mod ord">
        <pc:chgData name="Pauline Devos" userId="5fd02455-0932-491a-9886-24d1584873ee" providerId="ADAL" clId="{98548A46-5907-432C-95DA-4C8C4402DF7A}" dt="2023-01-20T17:06:19.083" v="6900" actId="113"/>
        <pc:sldMkLst>
          <pc:docMk/>
          <pc:sldMk cId="2329528693" sldId="1200"/>
        </pc:sldMkLst>
        <pc:spChg chg="mod">
          <ac:chgData name="Pauline Devos" userId="5fd02455-0932-491a-9886-24d1584873ee" providerId="ADAL" clId="{98548A46-5907-432C-95DA-4C8C4402DF7A}" dt="2023-01-20T17:06:19.083" v="6900" actId="113"/>
          <ac:spMkLst>
            <pc:docMk/>
            <pc:sldMk cId="2329528693" sldId="1200"/>
            <ac:spMk id="6" creationId="{00000000-0000-0000-0000-000000000000}"/>
          </ac:spMkLst>
        </pc:spChg>
      </pc:sldChg>
      <pc:sldChg chg="addSp delSp modSp add mod">
        <pc:chgData name="Pauline Devos" userId="5fd02455-0932-491a-9886-24d1584873ee" providerId="ADAL" clId="{98548A46-5907-432C-95DA-4C8C4402DF7A}" dt="2023-02-21T11:10:48.635" v="7267" actId="14100"/>
        <pc:sldMkLst>
          <pc:docMk/>
          <pc:sldMk cId="149257216" sldId="1201"/>
        </pc:sldMkLst>
        <pc:spChg chg="mod">
          <ac:chgData name="Pauline Devos" userId="5fd02455-0932-491a-9886-24d1584873ee" providerId="ADAL" clId="{98548A46-5907-432C-95DA-4C8C4402DF7A}" dt="2023-02-21T10:56:27.036" v="7162" actId="1076"/>
          <ac:spMkLst>
            <pc:docMk/>
            <pc:sldMk cId="149257216" sldId="1201"/>
            <ac:spMk id="2" creationId="{393417F4-19C1-4684-BF00-913C3090F054}"/>
          </ac:spMkLst>
        </pc:spChg>
        <pc:spChg chg="add mod">
          <ac:chgData name="Pauline Devos" userId="5fd02455-0932-491a-9886-24d1584873ee" providerId="ADAL" clId="{98548A46-5907-432C-95DA-4C8C4402DF7A}" dt="2023-02-21T10:57:48.809" v="7193" actId="20577"/>
          <ac:spMkLst>
            <pc:docMk/>
            <pc:sldMk cId="149257216" sldId="1201"/>
            <ac:spMk id="3" creationId="{8135D1B8-41C1-91AC-705C-B62052B4A5C0}"/>
          </ac:spMkLst>
        </pc:spChg>
        <pc:picChg chg="add mod">
          <ac:chgData name="Pauline Devos" userId="5fd02455-0932-491a-9886-24d1584873ee" providerId="ADAL" clId="{98548A46-5907-432C-95DA-4C8C4402DF7A}" dt="2023-02-21T10:58:42.182" v="7199" actId="1076"/>
          <ac:picMkLst>
            <pc:docMk/>
            <pc:sldMk cId="149257216" sldId="1201"/>
            <ac:picMk id="4" creationId="{E421E8FC-C032-18A9-1217-8C5CAE77EAC0}"/>
          </ac:picMkLst>
        </pc:picChg>
        <pc:picChg chg="add del mod">
          <ac:chgData name="Pauline Devos" userId="5fd02455-0932-491a-9886-24d1584873ee" providerId="ADAL" clId="{98548A46-5907-432C-95DA-4C8C4402DF7A}" dt="2023-02-21T11:03:10.714" v="7236" actId="478"/>
          <ac:picMkLst>
            <pc:docMk/>
            <pc:sldMk cId="149257216" sldId="1201"/>
            <ac:picMk id="6" creationId="{262E1F44-64D9-FE0B-4752-A2FD638E64AA}"/>
          </ac:picMkLst>
        </pc:picChg>
        <pc:picChg chg="del">
          <ac:chgData name="Pauline Devos" userId="5fd02455-0932-491a-9886-24d1584873ee" providerId="ADAL" clId="{98548A46-5907-432C-95DA-4C8C4402DF7A}" dt="2023-02-21T10:55:42.573" v="7154" actId="478"/>
          <ac:picMkLst>
            <pc:docMk/>
            <pc:sldMk cId="149257216" sldId="1201"/>
            <ac:picMk id="11" creationId="{BE9C1E5D-01F7-CA22-457A-B78E97043827}"/>
          </ac:picMkLst>
        </pc:picChg>
        <pc:picChg chg="del">
          <ac:chgData name="Pauline Devos" userId="5fd02455-0932-491a-9886-24d1584873ee" providerId="ADAL" clId="{98548A46-5907-432C-95DA-4C8C4402DF7A}" dt="2023-02-21T10:55:45.368" v="7156" actId="478"/>
          <ac:picMkLst>
            <pc:docMk/>
            <pc:sldMk cId="149257216" sldId="1201"/>
            <ac:picMk id="16" creationId="{507F2140-8777-3E37-FB2E-C8E1119D8EA8}"/>
          </ac:picMkLst>
        </pc:picChg>
        <pc:picChg chg="del">
          <ac:chgData name="Pauline Devos" userId="5fd02455-0932-491a-9886-24d1584873ee" providerId="ADAL" clId="{98548A46-5907-432C-95DA-4C8C4402DF7A}" dt="2023-02-21T10:55:44.333" v="7155" actId="478"/>
          <ac:picMkLst>
            <pc:docMk/>
            <pc:sldMk cId="149257216" sldId="1201"/>
            <ac:picMk id="18" creationId="{2048A137-585F-B5D1-6DD4-DF4AE2F686F3}"/>
          </ac:picMkLst>
        </pc:picChg>
        <pc:picChg chg="del">
          <ac:chgData name="Pauline Devos" userId="5fd02455-0932-491a-9886-24d1584873ee" providerId="ADAL" clId="{98548A46-5907-432C-95DA-4C8C4402DF7A}" dt="2023-02-21T10:55:47.071" v="7157" actId="478"/>
          <ac:picMkLst>
            <pc:docMk/>
            <pc:sldMk cId="149257216" sldId="1201"/>
            <ac:picMk id="19" creationId="{B67D2939-A3CE-4B5C-CA5C-BBB77DA85CEA}"/>
          </ac:picMkLst>
        </pc:picChg>
        <pc:picChg chg="add mod">
          <ac:chgData name="Pauline Devos" userId="5fd02455-0932-491a-9886-24d1584873ee" providerId="ADAL" clId="{98548A46-5907-432C-95DA-4C8C4402DF7A}" dt="2023-02-21T10:56:29.421" v="7163" actId="14100"/>
          <ac:picMkLst>
            <pc:docMk/>
            <pc:sldMk cId="149257216" sldId="1201"/>
            <ac:picMk id="2050" creationId="{BFB4B584-489B-E452-1AA4-5CC0413F2873}"/>
          </ac:picMkLst>
        </pc:picChg>
        <pc:picChg chg="add mod">
          <ac:chgData name="Pauline Devos" userId="5fd02455-0932-491a-9886-24d1584873ee" providerId="ADAL" clId="{98548A46-5907-432C-95DA-4C8C4402DF7A}" dt="2023-02-21T11:10:48.635" v="7267" actId="14100"/>
          <ac:picMkLst>
            <pc:docMk/>
            <pc:sldMk cId="149257216" sldId="1201"/>
            <ac:picMk id="2051" creationId="{97230B24-EC26-3D48-1BC5-143366B99656}"/>
          </ac:picMkLst>
        </pc:picChg>
        <pc:picChg chg="add del mod">
          <ac:chgData name="Pauline Devos" userId="5fd02455-0932-491a-9886-24d1584873ee" providerId="ADAL" clId="{98548A46-5907-432C-95DA-4C8C4402DF7A}" dt="2023-02-21T11:03:09.411" v="7235" actId="478"/>
          <ac:picMkLst>
            <pc:docMk/>
            <pc:sldMk cId="149257216" sldId="1201"/>
            <ac:picMk id="2052" creationId="{DABA8396-6189-2468-77E0-4C357EC47338}"/>
          </ac:picMkLst>
        </pc:picChg>
        <pc:cxnChg chg="add del mod">
          <ac:chgData name="Pauline Devos" userId="5fd02455-0932-491a-9886-24d1584873ee" providerId="ADAL" clId="{98548A46-5907-432C-95DA-4C8C4402DF7A}" dt="2023-02-21T11:03:11.362" v="7237" actId="478"/>
          <ac:cxnSpMkLst>
            <pc:docMk/>
            <pc:sldMk cId="149257216" sldId="1201"/>
            <ac:cxnSpMk id="7" creationId="{21AD83E2-848D-C13C-EBE9-A7D7EBF294C8}"/>
          </ac:cxnSpMkLst>
        </pc:cxnChg>
      </pc:sldChg>
      <pc:sldChg chg="addSp delSp modSp add mod modNotesTx">
        <pc:chgData name="Pauline Devos" userId="5fd02455-0932-491a-9886-24d1584873ee" providerId="ADAL" clId="{98548A46-5907-432C-95DA-4C8C4402DF7A}" dt="2023-02-21T11:05:19.975" v="7250" actId="20577"/>
        <pc:sldMkLst>
          <pc:docMk/>
          <pc:sldMk cId="2957035624" sldId="1202"/>
        </pc:sldMkLst>
        <pc:picChg chg="del">
          <ac:chgData name="Pauline Devos" userId="5fd02455-0932-491a-9886-24d1584873ee" providerId="ADAL" clId="{98548A46-5907-432C-95DA-4C8C4402DF7A}" dt="2023-02-21T11:01:04.256" v="7211" actId="478"/>
          <ac:picMkLst>
            <pc:docMk/>
            <pc:sldMk cId="2957035624" sldId="1202"/>
            <ac:picMk id="6" creationId="{118C6B58-4304-6A52-D7ED-3D5AA352CF3A}"/>
          </ac:picMkLst>
        </pc:picChg>
        <pc:picChg chg="add mod">
          <ac:chgData name="Pauline Devos" userId="5fd02455-0932-491a-9886-24d1584873ee" providerId="ADAL" clId="{98548A46-5907-432C-95DA-4C8C4402DF7A}" dt="2023-02-21T11:04:02.061" v="7243" actId="14100"/>
          <ac:picMkLst>
            <pc:docMk/>
            <pc:sldMk cId="2957035624" sldId="1202"/>
            <ac:picMk id="7" creationId="{F508422C-9B16-B9B3-7FED-C500EA86256C}"/>
          </ac:picMkLst>
        </pc:picChg>
        <pc:picChg chg="del">
          <ac:chgData name="Pauline Devos" userId="5fd02455-0932-491a-9886-24d1584873ee" providerId="ADAL" clId="{98548A46-5907-432C-95DA-4C8C4402DF7A}" dt="2023-02-21T11:01:23.523" v="7213" actId="21"/>
          <ac:picMkLst>
            <pc:docMk/>
            <pc:sldMk cId="2957035624" sldId="1202"/>
            <ac:picMk id="16" creationId="{507F2140-8777-3E37-FB2E-C8E1119D8EA8}"/>
          </ac:picMkLst>
        </pc:picChg>
        <pc:picChg chg="del">
          <ac:chgData name="Pauline Devos" userId="5fd02455-0932-491a-9886-24d1584873ee" providerId="ADAL" clId="{98548A46-5907-432C-95DA-4C8C4402DF7A}" dt="2023-02-21T11:01:36.304" v="7216" actId="21"/>
          <ac:picMkLst>
            <pc:docMk/>
            <pc:sldMk cId="2957035624" sldId="1202"/>
            <ac:picMk id="19" creationId="{B67D2939-A3CE-4B5C-CA5C-BBB77DA85CEA}"/>
          </ac:picMkLst>
        </pc:picChg>
      </pc:sldChg>
      <pc:sldChg chg="addSp delSp modSp add mod modNotesTx">
        <pc:chgData name="Pauline Devos" userId="5fd02455-0932-491a-9886-24d1584873ee" providerId="ADAL" clId="{98548A46-5907-432C-95DA-4C8C4402DF7A}" dt="2023-02-21T11:12:49.870" v="7282" actId="20577"/>
        <pc:sldMkLst>
          <pc:docMk/>
          <pc:sldMk cId="2020617144" sldId="1203"/>
        </pc:sldMkLst>
        <pc:picChg chg="del">
          <ac:chgData name="Pauline Devos" userId="5fd02455-0932-491a-9886-24d1584873ee" providerId="ADAL" clId="{98548A46-5907-432C-95DA-4C8C4402DF7A}" dt="2023-02-21T11:02:05.755" v="7221" actId="478"/>
          <ac:picMkLst>
            <pc:docMk/>
            <pc:sldMk cId="2020617144" sldId="1203"/>
            <ac:picMk id="4" creationId="{E421E8FC-C032-18A9-1217-8C5CAE77EAC0}"/>
          </ac:picMkLst>
        </pc:picChg>
        <pc:picChg chg="mod">
          <ac:chgData name="Pauline Devos" userId="5fd02455-0932-491a-9886-24d1584873ee" providerId="ADAL" clId="{98548A46-5907-432C-95DA-4C8C4402DF7A}" dt="2023-02-21T11:02:33.677" v="7227" actId="1076"/>
          <ac:picMkLst>
            <pc:docMk/>
            <pc:sldMk cId="2020617144" sldId="1203"/>
            <ac:picMk id="6" creationId="{262E1F44-64D9-FE0B-4752-A2FD638E64AA}"/>
          </ac:picMkLst>
        </pc:picChg>
        <pc:picChg chg="add mod">
          <ac:chgData name="Pauline Devos" userId="5fd02455-0932-491a-9886-24d1584873ee" providerId="ADAL" clId="{98548A46-5907-432C-95DA-4C8C4402DF7A}" dt="2023-02-21T11:02:56.716" v="7234" actId="14100"/>
          <ac:picMkLst>
            <pc:docMk/>
            <pc:sldMk cId="2020617144" sldId="1203"/>
            <ac:picMk id="8" creationId="{26C313AE-476A-36B0-BF18-75D4049F006C}"/>
          </ac:picMkLst>
        </pc:picChg>
        <pc:picChg chg="add mod">
          <ac:chgData name="Pauline Devos" userId="5fd02455-0932-491a-9886-24d1584873ee" providerId="ADAL" clId="{98548A46-5907-432C-95DA-4C8C4402DF7A}" dt="2023-02-21T11:02:38.813" v="7229" actId="14100"/>
          <ac:picMkLst>
            <pc:docMk/>
            <pc:sldMk cId="2020617144" sldId="1203"/>
            <ac:picMk id="9" creationId="{A4CB34D8-5B1D-49DE-6211-97F620D81DBA}"/>
          </ac:picMkLst>
        </pc:picChg>
        <pc:picChg chg="del">
          <ac:chgData name="Pauline Devos" userId="5fd02455-0932-491a-9886-24d1584873ee" providerId="ADAL" clId="{98548A46-5907-432C-95DA-4C8C4402DF7A}" dt="2023-02-21T11:02:03.534" v="7220" actId="478"/>
          <ac:picMkLst>
            <pc:docMk/>
            <pc:sldMk cId="2020617144" sldId="1203"/>
            <ac:picMk id="2050" creationId="{BFB4B584-489B-E452-1AA4-5CC0413F2873}"/>
          </ac:picMkLst>
        </pc:picChg>
        <pc:picChg chg="del">
          <ac:chgData name="Pauline Devos" userId="5fd02455-0932-491a-9886-24d1584873ee" providerId="ADAL" clId="{98548A46-5907-432C-95DA-4C8C4402DF7A}" dt="2023-02-21T11:02:01.848" v="7219" actId="478"/>
          <ac:picMkLst>
            <pc:docMk/>
            <pc:sldMk cId="2020617144" sldId="1203"/>
            <ac:picMk id="2051" creationId="{97230B24-EC26-3D48-1BC5-143366B99656}"/>
          </ac:picMkLst>
        </pc:picChg>
        <pc:picChg chg="mod">
          <ac:chgData name="Pauline Devos" userId="5fd02455-0932-491a-9886-24d1584873ee" providerId="ADAL" clId="{98548A46-5907-432C-95DA-4C8C4402DF7A}" dt="2023-02-21T11:02:49.901" v="7232" actId="1076"/>
          <ac:picMkLst>
            <pc:docMk/>
            <pc:sldMk cId="2020617144" sldId="1203"/>
            <ac:picMk id="2052" creationId="{DABA8396-6189-2468-77E0-4C357EC47338}"/>
          </ac:picMkLst>
        </pc:picChg>
        <pc:cxnChg chg="mod">
          <ac:chgData name="Pauline Devos" userId="5fd02455-0932-491a-9886-24d1584873ee" providerId="ADAL" clId="{98548A46-5907-432C-95DA-4C8C4402DF7A}" dt="2023-02-21T11:02:30.421" v="7226" actId="1076"/>
          <ac:cxnSpMkLst>
            <pc:docMk/>
            <pc:sldMk cId="2020617144" sldId="1203"/>
            <ac:cxnSpMk id="7" creationId="{21AD83E2-848D-C13C-EBE9-A7D7EBF294C8}"/>
          </ac:cxnSpMkLst>
        </pc:cxnChg>
      </pc:sldChg>
      <pc:sldChg chg="addSp delSp modSp add mod ord modNotesTx">
        <pc:chgData name="Pauline Devos" userId="5fd02455-0932-491a-9886-24d1584873ee" providerId="ADAL" clId="{98548A46-5907-432C-95DA-4C8C4402DF7A}" dt="2023-02-21T11:06:08.608" v="7256"/>
        <pc:sldMkLst>
          <pc:docMk/>
          <pc:sldMk cId="3666273093" sldId="1204"/>
        </pc:sldMkLst>
        <pc:picChg chg="add mod">
          <ac:chgData name="Pauline Devos" userId="5fd02455-0932-491a-9886-24d1584873ee" providerId="ADAL" clId="{98548A46-5907-432C-95DA-4C8C4402DF7A}" dt="2023-02-21T11:05:59.661" v="7253" actId="1076"/>
          <ac:picMkLst>
            <pc:docMk/>
            <pc:sldMk cId="3666273093" sldId="1204"/>
            <ac:picMk id="6" creationId="{B0DC74DB-F30E-4151-2FB5-76E8AE9F7604}"/>
          </ac:picMkLst>
        </pc:picChg>
        <pc:picChg chg="del">
          <ac:chgData name="Pauline Devos" userId="5fd02455-0932-491a-9886-24d1584873ee" providerId="ADAL" clId="{98548A46-5907-432C-95DA-4C8C4402DF7A}" dt="2023-02-21T11:05:28.079" v="7251" actId="478"/>
          <ac:picMkLst>
            <pc:docMk/>
            <pc:sldMk cId="3666273093" sldId="1204"/>
            <ac:picMk id="7" creationId="{F508422C-9B16-B9B3-7FED-C500EA86256C}"/>
          </ac:picMkLst>
        </pc:picChg>
      </pc:sldChg>
      <pc:sldChg chg="addSp delSp modSp add mod modNotesTx">
        <pc:chgData name="Pauline Devos" userId="5fd02455-0932-491a-9886-24d1584873ee" providerId="ADAL" clId="{98548A46-5907-432C-95DA-4C8C4402DF7A}" dt="2023-02-21T11:13:28.049" v="7286"/>
        <pc:sldMkLst>
          <pc:docMk/>
          <pc:sldMk cId="1022811671" sldId="1205"/>
        </pc:sldMkLst>
        <pc:picChg chg="add mod">
          <ac:chgData name="Pauline Devos" userId="5fd02455-0932-491a-9886-24d1584873ee" providerId="ADAL" clId="{98548A46-5907-432C-95DA-4C8C4402DF7A}" dt="2023-02-21T11:08:54.396" v="7262" actId="14100"/>
          <ac:picMkLst>
            <pc:docMk/>
            <pc:sldMk cId="1022811671" sldId="1205"/>
            <ac:picMk id="4" creationId="{20D28B0F-3FB3-8170-7500-C97BAACF74E5}"/>
          </ac:picMkLst>
        </pc:picChg>
        <pc:picChg chg="del">
          <ac:chgData name="Pauline Devos" userId="5fd02455-0932-491a-9886-24d1584873ee" providerId="ADAL" clId="{98548A46-5907-432C-95DA-4C8C4402DF7A}" dt="2023-02-21T11:08:49.619" v="7259" actId="478"/>
          <ac:picMkLst>
            <pc:docMk/>
            <pc:sldMk cId="1022811671" sldId="1205"/>
            <ac:picMk id="7" creationId="{F508422C-9B16-B9B3-7FED-C500EA86256C}"/>
          </ac:picMkLst>
        </pc:picChg>
      </pc:sldChg>
      <pc:sldMasterChg chg="modTransition modSldLayout">
        <pc:chgData name="Pauline Devos" userId="5fd02455-0932-491a-9886-24d1584873ee" providerId="ADAL" clId="{98548A46-5907-432C-95DA-4C8C4402DF7A}" dt="2023-01-20T15:24:27.639" v="5403"/>
        <pc:sldMasterMkLst>
          <pc:docMk/>
          <pc:sldMasterMk cId="183445301" sldId="2147483796"/>
        </pc:sldMasterMkLst>
        <pc:sldLayoutChg chg="modTransition">
          <pc:chgData name="Pauline Devos" userId="5fd02455-0932-491a-9886-24d1584873ee" providerId="ADAL" clId="{98548A46-5907-432C-95DA-4C8C4402DF7A}" dt="2023-01-20T15:24:27.639" v="5403"/>
          <pc:sldLayoutMkLst>
            <pc:docMk/>
            <pc:sldMasterMk cId="183445301" sldId="2147483796"/>
            <pc:sldLayoutMk cId="3959324324" sldId="2147483797"/>
          </pc:sldLayoutMkLst>
        </pc:sldLayoutChg>
        <pc:sldLayoutChg chg="modTransition">
          <pc:chgData name="Pauline Devos" userId="5fd02455-0932-491a-9886-24d1584873ee" providerId="ADAL" clId="{98548A46-5907-432C-95DA-4C8C4402DF7A}" dt="2023-01-20T15:24:27.639" v="5403"/>
          <pc:sldLayoutMkLst>
            <pc:docMk/>
            <pc:sldMasterMk cId="183445301" sldId="2147483796"/>
            <pc:sldLayoutMk cId="1768920415" sldId="2147483798"/>
          </pc:sldLayoutMkLst>
        </pc:sldLayoutChg>
        <pc:sldLayoutChg chg="modTransition">
          <pc:chgData name="Pauline Devos" userId="5fd02455-0932-491a-9886-24d1584873ee" providerId="ADAL" clId="{98548A46-5907-432C-95DA-4C8C4402DF7A}" dt="2023-01-20T15:24:27.639" v="5403"/>
          <pc:sldLayoutMkLst>
            <pc:docMk/>
            <pc:sldMasterMk cId="183445301" sldId="2147483796"/>
            <pc:sldLayoutMk cId="2513087540" sldId="2147483799"/>
          </pc:sldLayoutMkLst>
        </pc:sldLayoutChg>
        <pc:sldLayoutChg chg="modTransition">
          <pc:chgData name="Pauline Devos" userId="5fd02455-0932-491a-9886-24d1584873ee" providerId="ADAL" clId="{98548A46-5907-432C-95DA-4C8C4402DF7A}" dt="2023-01-20T15:24:27.639" v="5403"/>
          <pc:sldLayoutMkLst>
            <pc:docMk/>
            <pc:sldMasterMk cId="183445301" sldId="2147483796"/>
            <pc:sldLayoutMk cId="833385512" sldId="2147483800"/>
          </pc:sldLayoutMkLst>
        </pc:sldLayoutChg>
        <pc:sldLayoutChg chg="modTransition">
          <pc:chgData name="Pauline Devos" userId="5fd02455-0932-491a-9886-24d1584873ee" providerId="ADAL" clId="{98548A46-5907-432C-95DA-4C8C4402DF7A}" dt="2023-01-20T15:24:27.639" v="5403"/>
          <pc:sldLayoutMkLst>
            <pc:docMk/>
            <pc:sldMasterMk cId="183445301" sldId="2147483796"/>
            <pc:sldLayoutMk cId="4047910314" sldId="2147483801"/>
          </pc:sldLayoutMkLst>
        </pc:sldLayoutChg>
        <pc:sldLayoutChg chg="modTransition">
          <pc:chgData name="Pauline Devos" userId="5fd02455-0932-491a-9886-24d1584873ee" providerId="ADAL" clId="{98548A46-5907-432C-95DA-4C8C4402DF7A}" dt="2023-01-20T15:24:27.639" v="5403"/>
          <pc:sldLayoutMkLst>
            <pc:docMk/>
            <pc:sldMasterMk cId="183445301" sldId="2147483796"/>
            <pc:sldLayoutMk cId="2500705818" sldId="2147483802"/>
          </pc:sldLayoutMkLst>
        </pc:sldLayoutChg>
        <pc:sldLayoutChg chg="modTransition">
          <pc:chgData name="Pauline Devos" userId="5fd02455-0932-491a-9886-24d1584873ee" providerId="ADAL" clId="{98548A46-5907-432C-95DA-4C8C4402DF7A}" dt="2023-01-20T15:24:27.639" v="5403"/>
          <pc:sldLayoutMkLst>
            <pc:docMk/>
            <pc:sldMasterMk cId="183445301" sldId="2147483796"/>
            <pc:sldLayoutMk cId="2294748816" sldId="2147483803"/>
          </pc:sldLayoutMkLst>
        </pc:sldLayoutChg>
        <pc:sldLayoutChg chg="modTransition">
          <pc:chgData name="Pauline Devos" userId="5fd02455-0932-491a-9886-24d1584873ee" providerId="ADAL" clId="{98548A46-5907-432C-95DA-4C8C4402DF7A}" dt="2023-01-20T15:24:27.639" v="5403"/>
          <pc:sldLayoutMkLst>
            <pc:docMk/>
            <pc:sldMasterMk cId="183445301" sldId="2147483796"/>
            <pc:sldLayoutMk cId="4076038840" sldId="2147483804"/>
          </pc:sldLayoutMkLst>
        </pc:sldLayoutChg>
        <pc:sldLayoutChg chg="modTransition">
          <pc:chgData name="Pauline Devos" userId="5fd02455-0932-491a-9886-24d1584873ee" providerId="ADAL" clId="{98548A46-5907-432C-95DA-4C8C4402DF7A}" dt="2023-01-20T15:24:27.639" v="5403"/>
          <pc:sldLayoutMkLst>
            <pc:docMk/>
            <pc:sldMasterMk cId="183445301" sldId="2147483796"/>
            <pc:sldLayoutMk cId="1769587919" sldId="2147483805"/>
          </pc:sldLayoutMkLst>
        </pc:sldLayoutChg>
        <pc:sldLayoutChg chg="modTransition">
          <pc:chgData name="Pauline Devos" userId="5fd02455-0932-491a-9886-24d1584873ee" providerId="ADAL" clId="{98548A46-5907-432C-95DA-4C8C4402DF7A}" dt="2023-01-20T15:24:27.639" v="5403"/>
          <pc:sldLayoutMkLst>
            <pc:docMk/>
            <pc:sldMasterMk cId="183445301" sldId="2147483796"/>
            <pc:sldLayoutMk cId="2251700858" sldId="2147483806"/>
          </pc:sldLayoutMkLst>
        </pc:sldLayoutChg>
        <pc:sldLayoutChg chg="modTransition">
          <pc:chgData name="Pauline Devos" userId="5fd02455-0932-491a-9886-24d1584873ee" providerId="ADAL" clId="{98548A46-5907-432C-95DA-4C8C4402DF7A}" dt="2023-01-20T15:24:27.639" v="5403"/>
          <pc:sldLayoutMkLst>
            <pc:docMk/>
            <pc:sldMasterMk cId="183445301" sldId="2147483796"/>
            <pc:sldLayoutMk cId="222346480" sldId="2147483807"/>
          </pc:sldLayoutMkLst>
        </pc:sldLayoutChg>
        <pc:sldLayoutChg chg="modTransition">
          <pc:chgData name="Pauline Devos" userId="5fd02455-0932-491a-9886-24d1584873ee" providerId="ADAL" clId="{98548A46-5907-432C-95DA-4C8C4402DF7A}" dt="2023-01-20T15:24:27.639" v="5403"/>
          <pc:sldLayoutMkLst>
            <pc:docMk/>
            <pc:sldMasterMk cId="183445301" sldId="2147483796"/>
            <pc:sldLayoutMk cId="3458838211" sldId="2147483808"/>
          </pc:sldLayoutMkLst>
        </pc:sldLayoutChg>
        <pc:sldLayoutChg chg="modTransition">
          <pc:chgData name="Pauline Devos" userId="5fd02455-0932-491a-9886-24d1584873ee" providerId="ADAL" clId="{98548A46-5907-432C-95DA-4C8C4402DF7A}" dt="2023-01-20T15:24:27.639" v="5403"/>
          <pc:sldLayoutMkLst>
            <pc:docMk/>
            <pc:sldMasterMk cId="183445301" sldId="2147483796"/>
            <pc:sldLayoutMk cId="4034494586" sldId="2147483809"/>
          </pc:sldLayoutMkLst>
        </pc:sldLayoutChg>
        <pc:sldLayoutChg chg="modTransition">
          <pc:chgData name="Pauline Devos" userId="5fd02455-0932-491a-9886-24d1584873ee" providerId="ADAL" clId="{98548A46-5907-432C-95DA-4C8C4402DF7A}" dt="2023-01-20T15:24:27.639" v="5403"/>
          <pc:sldLayoutMkLst>
            <pc:docMk/>
            <pc:sldMasterMk cId="183445301" sldId="2147483796"/>
            <pc:sldLayoutMk cId="3682681914" sldId="2147483815"/>
          </pc:sldLayoutMkLst>
        </pc:sldLayoutChg>
      </pc:sldMasterChg>
      <pc:sldMasterChg chg="del delSldLayout">
        <pc:chgData name="Pauline Devos" userId="5fd02455-0932-491a-9886-24d1584873ee" providerId="ADAL" clId="{98548A46-5907-432C-95DA-4C8C4402DF7A}" dt="2023-01-16T22:50:50.825" v="1878" actId="47"/>
        <pc:sldMasterMkLst>
          <pc:docMk/>
          <pc:sldMasterMk cId="3537899682" sldId="2147483816"/>
        </pc:sldMasterMkLst>
        <pc:sldLayoutChg chg="del">
          <pc:chgData name="Pauline Devos" userId="5fd02455-0932-491a-9886-24d1584873ee" providerId="ADAL" clId="{98548A46-5907-432C-95DA-4C8C4402DF7A}" dt="2023-01-16T22:50:50.825" v="1878" actId="47"/>
          <pc:sldLayoutMkLst>
            <pc:docMk/>
            <pc:sldMasterMk cId="3537899682" sldId="2147483816"/>
            <pc:sldLayoutMk cId="2337637496" sldId="2147483817"/>
          </pc:sldLayoutMkLst>
        </pc:sldLayoutChg>
        <pc:sldLayoutChg chg="del">
          <pc:chgData name="Pauline Devos" userId="5fd02455-0932-491a-9886-24d1584873ee" providerId="ADAL" clId="{98548A46-5907-432C-95DA-4C8C4402DF7A}" dt="2023-01-16T22:50:50.825" v="1878" actId="47"/>
          <pc:sldLayoutMkLst>
            <pc:docMk/>
            <pc:sldMasterMk cId="3537899682" sldId="2147483816"/>
            <pc:sldLayoutMk cId="1747428463" sldId="2147483818"/>
          </pc:sldLayoutMkLst>
        </pc:sldLayoutChg>
        <pc:sldLayoutChg chg="del">
          <pc:chgData name="Pauline Devos" userId="5fd02455-0932-491a-9886-24d1584873ee" providerId="ADAL" clId="{98548A46-5907-432C-95DA-4C8C4402DF7A}" dt="2023-01-16T22:50:50.825" v="1878" actId="47"/>
          <pc:sldLayoutMkLst>
            <pc:docMk/>
            <pc:sldMasterMk cId="3537899682" sldId="2147483816"/>
            <pc:sldLayoutMk cId="2387799405" sldId="2147483819"/>
          </pc:sldLayoutMkLst>
        </pc:sldLayoutChg>
        <pc:sldLayoutChg chg="del">
          <pc:chgData name="Pauline Devos" userId="5fd02455-0932-491a-9886-24d1584873ee" providerId="ADAL" clId="{98548A46-5907-432C-95DA-4C8C4402DF7A}" dt="2023-01-16T22:50:50.825" v="1878" actId="47"/>
          <pc:sldLayoutMkLst>
            <pc:docMk/>
            <pc:sldMasterMk cId="3537899682" sldId="2147483816"/>
            <pc:sldLayoutMk cId="981039047" sldId="2147483820"/>
          </pc:sldLayoutMkLst>
        </pc:sldLayoutChg>
        <pc:sldLayoutChg chg="del">
          <pc:chgData name="Pauline Devos" userId="5fd02455-0932-491a-9886-24d1584873ee" providerId="ADAL" clId="{98548A46-5907-432C-95DA-4C8C4402DF7A}" dt="2023-01-16T22:50:50.825" v="1878" actId="47"/>
          <pc:sldLayoutMkLst>
            <pc:docMk/>
            <pc:sldMasterMk cId="3537899682" sldId="2147483816"/>
            <pc:sldLayoutMk cId="2465903523" sldId="2147483821"/>
          </pc:sldLayoutMkLst>
        </pc:sldLayoutChg>
        <pc:sldLayoutChg chg="del">
          <pc:chgData name="Pauline Devos" userId="5fd02455-0932-491a-9886-24d1584873ee" providerId="ADAL" clId="{98548A46-5907-432C-95DA-4C8C4402DF7A}" dt="2023-01-16T22:50:50.825" v="1878" actId="47"/>
          <pc:sldLayoutMkLst>
            <pc:docMk/>
            <pc:sldMasterMk cId="3537899682" sldId="2147483816"/>
            <pc:sldLayoutMk cId="3630680388" sldId="2147483822"/>
          </pc:sldLayoutMkLst>
        </pc:sldLayoutChg>
        <pc:sldLayoutChg chg="del">
          <pc:chgData name="Pauline Devos" userId="5fd02455-0932-491a-9886-24d1584873ee" providerId="ADAL" clId="{98548A46-5907-432C-95DA-4C8C4402DF7A}" dt="2023-01-16T22:50:50.825" v="1878" actId="47"/>
          <pc:sldLayoutMkLst>
            <pc:docMk/>
            <pc:sldMasterMk cId="3537899682" sldId="2147483816"/>
            <pc:sldLayoutMk cId="2375279970" sldId="2147483823"/>
          </pc:sldLayoutMkLst>
        </pc:sldLayoutChg>
        <pc:sldLayoutChg chg="del">
          <pc:chgData name="Pauline Devos" userId="5fd02455-0932-491a-9886-24d1584873ee" providerId="ADAL" clId="{98548A46-5907-432C-95DA-4C8C4402DF7A}" dt="2023-01-16T22:50:50.825" v="1878" actId="47"/>
          <pc:sldLayoutMkLst>
            <pc:docMk/>
            <pc:sldMasterMk cId="3537899682" sldId="2147483816"/>
            <pc:sldLayoutMk cId="3610333197" sldId="2147483824"/>
          </pc:sldLayoutMkLst>
        </pc:sldLayoutChg>
        <pc:sldLayoutChg chg="del">
          <pc:chgData name="Pauline Devos" userId="5fd02455-0932-491a-9886-24d1584873ee" providerId="ADAL" clId="{98548A46-5907-432C-95DA-4C8C4402DF7A}" dt="2023-01-16T22:50:50.825" v="1878" actId="47"/>
          <pc:sldLayoutMkLst>
            <pc:docMk/>
            <pc:sldMasterMk cId="3537899682" sldId="2147483816"/>
            <pc:sldLayoutMk cId="3973413290" sldId="2147483825"/>
          </pc:sldLayoutMkLst>
        </pc:sldLayoutChg>
        <pc:sldLayoutChg chg="del">
          <pc:chgData name="Pauline Devos" userId="5fd02455-0932-491a-9886-24d1584873ee" providerId="ADAL" clId="{98548A46-5907-432C-95DA-4C8C4402DF7A}" dt="2023-01-16T22:50:50.825" v="1878" actId="47"/>
          <pc:sldLayoutMkLst>
            <pc:docMk/>
            <pc:sldMasterMk cId="3537899682" sldId="2147483816"/>
            <pc:sldLayoutMk cId="4262377060" sldId="2147483826"/>
          </pc:sldLayoutMkLst>
        </pc:sldLayoutChg>
        <pc:sldLayoutChg chg="del">
          <pc:chgData name="Pauline Devos" userId="5fd02455-0932-491a-9886-24d1584873ee" providerId="ADAL" clId="{98548A46-5907-432C-95DA-4C8C4402DF7A}" dt="2023-01-16T22:50:50.825" v="1878" actId="47"/>
          <pc:sldLayoutMkLst>
            <pc:docMk/>
            <pc:sldMasterMk cId="3537899682" sldId="2147483816"/>
            <pc:sldLayoutMk cId="2089216942" sldId="2147483827"/>
          </pc:sldLayoutMkLst>
        </pc:sldLayoutChg>
        <pc:sldLayoutChg chg="del">
          <pc:chgData name="Pauline Devos" userId="5fd02455-0932-491a-9886-24d1584873ee" providerId="ADAL" clId="{98548A46-5907-432C-95DA-4C8C4402DF7A}" dt="2023-01-16T22:50:50.825" v="1878" actId="47"/>
          <pc:sldLayoutMkLst>
            <pc:docMk/>
            <pc:sldMasterMk cId="3537899682" sldId="2147483816"/>
            <pc:sldLayoutMk cId="1919574485" sldId="2147483828"/>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nl-NL"/>
        </a:p>
      </c:txPr>
    </c:title>
    <c:autoTitleDeleted val="0"/>
    <c:plotArea>
      <c:layout>
        <c:manualLayout>
          <c:layoutTarget val="inner"/>
          <c:xMode val="edge"/>
          <c:yMode val="edge"/>
          <c:x val="0.23552088486581538"/>
          <c:y val="0.13486416206982843"/>
          <c:w val="0.53708084205261597"/>
          <c:h val="0.83059155052170031"/>
        </c:manualLayout>
      </c:layout>
      <c:pieChart>
        <c:varyColors val="1"/>
        <c:ser>
          <c:idx val="0"/>
          <c:order val="0"/>
          <c:tx>
            <c:strRef>
              <c:f>Blad1!$B$1</c:f>
              <c:strCache>
                <c:ptCount val="1"/>
                <c:pt idx="0">
                  <c:v>Oorzaken halitose </c:v>
                </c:pt>
              </c:strCache>
            </c:strRef>
          </c:tx>
          <c:spPr>
            <a:solidFill>
              <a:schemeClr val="lt1"/>
            </a:solidFill>
            <a:ln w="19050">
              <a:solidFill>
                <a:schemeClr val="accent1"/>
              </a:solidFill>
            </a:ln>
            <a:effectLst/>
          </c:spPr>
          <c:explosion val="2"/>
          <c:dPt>
            <c:idx val="0"/>
            <c:bubble3D val="0"/>
            <c:extLst>
              <c:ext xmlns:c16="http://schemas.microsoft.com/office/drawing/2014/chart" uri="{C3380CC4-5D6E-409C-BE32-E72D297353CC}">
                <c16:uniqueId val="{00000000-3CE4-45B2-93F0-CDB9819E8F1D}"/>
              </c:ext>
            </c:extLst>
          </c:dPt>
          <c:dPt>
            <c:idx val="1"/>
            <c:bubble3D val="0"/>
            <c:extLst>
              <c:ext xmlns:c16="http://schemas.microsoft.com/office/drawing/2014/chart" uri="{C3380CC4-5D6E-409C-BE32-E72D297353CC}">
                <c16:uniqueId val="{00000001-3CE4-45B2-93F0-CDB9819E8F1D}"/>
              </c:ext>
            </c:extLst>
          </c:dPt>
          <c:dPt>
            <c:idx val="2"/>
            <c:bubble3D val="0"/>
            <c:extLst>
              <c:ext xmlns:c16="http://schemas.microsoft.com/office/drawing/2014/chart" uri="{C3380CC4-5D6E-409C-BE32-E72D297353CC}">
                <c16:uniqueId val="{00000002-3CE4-45B2-93F0-CDB9819E8F1D}"/>
              </c:ext>
            </c:extLst>
          </c:dPt>
          <c:dPt>
            <c:idx val="3"/>
            <c:bubble3D val="0"/>
            <c:extLst>
              <c:ext xmlns:c16="http://schemas.microsoft.com/office/drawing/2014/chart" uri="{C3380CC4-5D6E-409C-BE32-E72D297353CC}">
                <c16:uniqueId val="{00000003-3CE4-45B2-93F0-CDB9819E8F1D}"/>
              </c:ext>
            </c:extLst>
          </c:dPt>
          <c:dLbls>
            <c:dLbl>
              <c:idx val="2"/>
              <c:tx>
                <c:rich>
                  <a:bodyPr/>
                  <a:lstStyle/>
                  <a:p>
                    <a:r>
                      <a:rPr lang="en-US" baseline="0"/>
                      <a:t>Tandplaque</a:t>
                    </a:r>
                    <a:r>
                      <a:rPr lang="en-US" baseline="0" dirty="0"/>
                      <a:t>
</a:t>
                    </a:r>
                    <a:fld id="{139CFC31-0C36-4812-8ED5-6CECB91A3A9C}" type="PERCENTAGE">
                      <a:rPr lang="en-US" baseline="0"/>
                      <a:pPr/>
                      <a:t>[PERCENTAGE]</a:t>
                    </a:fld>
                    <a:endParaRPr lang="en-US" baseline="0" dirty="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CE4-45B2-93F0-CDB9819E8F1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nl-NL"/>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Blad1!$A$2:$A$5</c:f>
              <c:strCache>
                <c:ptCount val="4"/>
                <c:pt idx="0">
                  <c:v>Tong </c:v>
                </c:pt>
                <c:pt idx="1">
                  <c:v>Parodontitis</c:v>
                </c:pt>
                <c:pt idx="2">
                  <c:v>tandplaque</c:v>
                </c:pt>
                <c:pt idx="3">
                  <c:v>andere</c:v>
                </c:pt>
              </c:strCache>
            </c:strRef>
          </c:cat>
          <c:val>
            <c:numRef>
              <c:f>Blad1!$B$2:$B$5</c:f>
              <c:numCache>
                <c:formatCode>0%</c:formatCode>
                <c:ptCount val="4"/>
                <c:pt idx="0">
                  <c:v>0.3</c:v>
                </c:pt>
                <c:pt idx="1">
                  <c:v>0.3</c:v>
                </c:pt>
                <c:pt idx="2">
                  <c:v>0.3</c:v>
                </c:pt>
                <c:pt idx="3">
                  <c:v>0.1</c:v>
                </c:pt>
              </c:numCache>
            </c:numRef>
          </c:val>
          <c:extLst>
            <c:ext xmlns:c16="http://schemas.microsoft.com/office/drawing/2014/chart" uri="{C3380CC4-5D6E-409C-BE32-E72D297353CC}">
              <c16:uniqueId val="{00000004-3CE4-45B2-93F0-CDB9819E8F1D}"/>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nl-NL"/>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0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vl1pPr>
          </a:lstStyle>
          <a:p>
            <a:endParaRPr lang="nl-NL"/>
          </a:p>
        </p:txBody>
      </p:sp>
      <p:sp>
        <p:nvSpPr>
          <p:cNvPr id="2908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fld id="{E3EFF9C5-20E2-4033-A776-B57D441FFF8B}" type="datetimeFigureOut">
              <a:rPr lang="nl-NL"/>
              <a:pPr/>
              <a:t>21-2-2023</a:t>
            </a:fld>
            <a:endParaRPr lang="nl-NL"/>
          </a:p>
        </p:txBody>
      </p:sp>
      <p:sp>
        <p:nvSpPr>
          <p:cNvPr id="2908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vl1pPr>
          </a:lstStyle>
          <a:p>
            <a:endParaRPr lang="nl-NL"/>
          </a:p>
        </p:txBody>
      </p:sp>
      <p:sp>
        <p:nvSpPr>
          <p:cNvPr id="2908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3CD73349-9C4F-46A5-8CA7-31E1AFD25452}" type="slidenum">
              <a:rPr lang="nl-NL"/>
              <a:pPr/>
              <a:t>‹nr.›</a:t>
            </a:fld>
            <a:endParaRPr lang="nl-NL"/>
          </a:p>
        </p:txBody>
      </p:sp>
    </p:spTree>
    <p:extLst>
      <p:ext uri="{BB962C8B-B14F-4D97-AF65-F5344CB8AC3E}">
        <p14:creationId xmlns:p14="http://schemas.microsoft.com/office/powerpoint/2010/main" val="2490119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200"/>
            </a:lvl1pPr>
          </a:lstStyle>
          <a:p>
            <a:pPr>
              <a:defRPr/>
            </a:pPr>
            <a:endParaRPr lang="en-GB"/>
          </a:p>
        </p:txBody>
      </p:sp>
      <p:sp>
        <p:nvSpPr>
          <p:cNvPr id="501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vl1pPr>
          </a:lstStyle>
          <a:p>
            <a:pPr>
              <a:defRPr/>
            </a:pPr>
            <a:endParaRPr lang="en-GB"/>
          </a:p>
        </p:txBody>
      </p:sp>
      <p:sp>
        <p:nvSpPr>
          <p:cNvPr id="1105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Klik om de opmaakprofielen van de modeltekst te bewerken</a:t>
            </a:r>
          </a:p>
          <a:p>
            <a:pPr lvl="1"/>
            <a:r>
              <a:rPr lang="en-GB"/>
              <a:t>Tweede niveau</a:t>
            </a:r>
          </a:p>
          <a:p>
            <a:pPr lvl="2"/>
            <a:r>
              <a:rPr lang="en-GB"/>
              <a:t>Derde niveau</a:t>
            </a:r>
          </a:p>
          <a:p>
            <a:pPr lvl="3"/>
            <a:r>
              <a:rPr lang="en-GB"/>
              <a:t>Vierde niveau</a:t>
            </a:r>
          </a:p>
          <a:p>
            <a:pPr lvl="4"/>
            <a:r>
              <a:rPr lang="en-GB"/>
              <a:t>Vijfde niveau</a:t>
            </a:r>
          </a:p>
        </p:txBody>
      </p:sp>
      <p:sp>
        <p:nvSpPr>
          <p:cNvPr id="501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200"/>
            </a:lvl1pPr>
          </a:lstStyle>
          <a:p>
            <a:pPr>
              <a:defRPr/>
            </a:pPr>
            <a:endParaRPr lang="en-GB"/>
          </a:p>
        </p:txBody>
      </p:sp>
      <p:sp>
        <p:nvSpPr>
          <p:cNvPr id="501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vl1pPr>
          </a:lstStyle>
          <a:p>
            <a:pPr>
              <a:defRPr/>
            </a:pPr>
            <a:fld id="{CBCCE047-A8FD-4FD3-A664-221B43F4A495}" type="slidenum">
              <a:rPr lang="en-GB"/>
              <a:pPr>
                <a:defRPr/>
              </a:pPr>
              <a:t>‹nr.›</a:t>
            </a:fld>
            <a:endParaRPr lang="en-GB"/>
          </a:p>
        </p:txBody>
      </p:sp>
    </p:spTree>
    <p:extLst>
      <p:ext uri="{BB962C8B-B14F-4D97-AF65-F5344CB8AC3E}">
        <p14:creationId xmlns:p14="http://schemas.microsoft.com/office/powerpoint/2010/main" val="285449956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zorgvoorbeter.nl/getdoc/c20ef6ba-446e-4acb-bb09-7f06a0fc815e/mondzorg-poetsinstructie.aspx#Eigentandenkiezen"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zorgvoorbeter.nl/getdoc/c20ef6ba-446e-4acb-bb09-7f06a0fc815e/mondzorg-poetsinstructie.aspx#Eigentandenkiezen"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988FCB54-ADE9-40B8-ABA1-9DFD8759AD51}" type="slidenum">
              <a:rPr lang="en-GB" smtClean="0"/>
              <a:pPr/>
              <a:t>1</a:t>
            </a:fld>
            <a:endParaRPr lang="en-GB"/>
          </a:p>
        </p:txBody>
      </p:sp>
      <p:sp>
        <p:nvSpPr>
          <p:cNvPr id="111619" name="Rectangle 2"/>
          <p:cNvSpPr>
            <a:spLocks noGrp="1" noRot="1" noChangeAspect="1" noChangeArrowheads="1" noTextEdit="1"/>
          </p:cNvSpPr>
          <p:nvPr>
            <p:ph type="sldImg"/>
          </p:nvPr>
        </p:nvSpPr>
        <p:spPr>
          <a:xfrm>
            <a:off x="381000" y="685800"/>
            <a:ext cx="6096000" cy="3429000"/>
          </a:xfrm>
          <a:ln/>
        </p:spPr>
      </p:sp>
      <p:sp>
        <p:nvSpPr>
          <p:cNvPr id="111620" name="Rectangle 3"/>
          <p:cNvSpPr>
            <a:spLocks noGrp="1" noChangeArrowheads="1"/>
          </p:cNvSpPr>
          <p:nvPr>
            <p:ph type="body" idx="1"/>
          </p:nvPr>
        </p:nvSpPr>
        <p:spPr>
          <a:noFill/>
          <a:ln/>
        </p:spPr>
        <p:txBody>
          <a:bodyPr/>
          <a:lstStyle/>
          <a:p>
            <a:endParaRPr lang="nl-BE" dirty="0"/>
          </a:p>
        </p:txBody>
      </p:sp>
    </p:spTree>
    <p:extLst>
      <p:ext uri="{BB962C8B-B14F-4D97-AF65-F5344CB8AC3E}">
        <p14:creationId xmlns:p14="http://schemas.microsoft.com/office/powerpoint/2010/main" val="2947625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sz="1800" dirty="0">
                <a:effectLst/>
                <a:latin typeface="Bryant Pro Regular" panose="020B0503040000020003" pitchFamily="34" charset="0"/>
                <a:ea typeface="Verdana" panose="020B0604030504040204" pitchFamily="34" charset="0"/>
                <a:cs typeface="Arial" panose="020B0604020202020204" pitchFamily="34" charset="0"/>
              </a:rPr>
              <a:t>De binnenkant van gezonde lippen is glad, vochtig en roze. Er zijn geen letsels, zwellingen of plaatsen met roodheid te zien. Aan de buitenkant vormen er geen droge korstjes op de lippen en de mondhoeken zijn gaaf, niet rood of ontstoken. </a:t>
            </a:r>
            <a:endParaRPr lang="nl-NL" sz="1800" dirty="0">
              <a:effectLst/>
              <a:latin typeface="Verdana" panose="020B0604030504040204" pitchFamily="34" charset="0"/>
              <a:ea typeface="Verdana" panose="020B060403050404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10"/>
          </p:nvPr>
        </p:nvSpPr>
        <p:spPr/>
        <p:txBody>
          <a:bodyPr/>
          <a:lstStyle/>
          <a:p>
            <a:pPr>
              <a:defRPr/>
            </a:pPr>
            <a:fld id="{CBCCE047-A8FD-4FD3-A664-221B43F4A495}" type="slidenum">
              <a:rPr lang="en-GB" smtClean="0"/>
              <a:pPr>
                <a:defRPr/>
              </a:pPr>
              <a:t>10</a:t>
            </a:fld>
            <a:endParaRPr lang="en-GB"/>
          </a:p>
        </p:txBody>
      </p:sp>
    </p:spTree>
    <p:extLst>
      <p:ext uri="{BB962C8B-B14F-4D97-AF65-F5344CB8AC3E}">
        <p14:creationId xmlns:p14="http://schemas.microsoft.com/office/powerpoint/2010/main" val="583870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Paarse aders, dun beslag en kleine groefjes, vochtig = normaal</a:t>
            </a:r>
          </a:p>
          <a:p>
            <a:r>
              <a:rPr lang="nl-BE" dirty="0"/>
              <a:t>https://www.youtube.com/watch?v=y09eeCUeAYI</a:t>
            </a:r>
          </a:p>
          <a:p>
            <a:endParaRPr lang="nl-BE" dirty="0"/>
          </a:p>
        </p:txBody>
      </p:sp>
      <p:sp>
        <p:nvSpPr>
          <p:cNvPr id="4" name="Tijdelijke aanduiding voor dianummer 3"/>
          <p:cNvSpPr>
            <a:spLocks noGrp="1"/>
          </p:cNvSpPr>
          <p:nvPr>
            <p:ph type="sldNum" sz="quarter" idx="10"/>
          </p:nvPr>
        </p:nvSpPr>
        <p:spPr/>
        <p:txBody>
          <a:bodyPr/>
          <a:lstStyle/>
          <a:p>
            <a:pPr>
              <a:defRPr/>
            </a:pPr>
            <a:fld id="{CBCCE047-A8FD-4FD3-A664-221B43F4A495}" type="slidenum">
              <a:rPr lang="en-GB" smtClean="0"/>
              <a:pPr>
                <a:defRPr/>
              </a:pPr>
              <a:t>11</a:t>
            </a:fld>
            <a:endParaRPr lang="en-GB"/>
          </a:p>
        </p:txBody>
      </p:sp>
    </p:spTree>
    <p:extLst>
      <p:ext uri="{BB962C8B-B14F-4D97-AF65-F5344CB8AC3E}">
        <p14:creationId xmlns:p14="http://schemas.microsoft.com/office/powerpoint/2010/main" val="2839286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CBCCE047-A8FD-4FD3-A664-221B43F4A495}" type="slidenum">
              <a:rPr lang="en-GB" smtClean="0"/>
              <a:pPr>
                <a:defRPr/>
              </a:pPr>
              <a:t>12</a:t>
            </a:fld>
            <a:endParaRPr lang="en-GB"/>
          </a:p>
        </p:txBody>
      </p:sp>
    </p:spTree>
    <p:extLst>
      <p:ext uri="{BB962C8B-B14F-4D97-AF65-F5344CB8AC3E}">
        <p14:creationId xmlns:p14="http://schemas.microsoft.com/office/powerpoint/2010/main" val="4287484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*ernstige </a:t>
            </a:r>
            <a:r>
              <a:rPr lang="nl-BE" dirty="0" err="1"/>
              <a:t>longonsteking</a:t>
            </a:r>
            <a:endParaRPr lang="nl-BE" dirty="0"/>
          </a:p>
          <a:p>
            <a:r>
              <a:rPr lang="nl-BE" dirty="0"/>
              <a:t>*parodontitis en diabetes</a:t>
            </a:r>
          </a:p>
          <a:p>
            <a:r>
              <a:rPr lang="nl-BE" dirty="0"/>
              <a:t>*verhoogd risico op hart- en vaatziekten</a:t>
            </a:r>
          </a:p>
          <a:p>
            <a:endParaRPr lang="nl-BE" dirty="0"/>
          </a:p>
        </p:txBody>
      </p:sp>
      <p:sp>
        <p:nvSpPr>
          <p:cNvPr id="4" name="Tijdelijke aanduiding voor dianummer 3"/>
          <p:cNvSpPr>
            <a:spLocks noGrp="1"/>
          </p:cNvSpPr>
          <p:nvPr>
            <p:ph type="sldNum" sz="quarter" idx="10"/>
          </p:nvPr>
        </p:nvSpPr>
        <p:spPr/>
        <p:txBody>
          <a:bodyPr/>
          <a:lstStyle/>
          <a:p>
            <a:pPr>
              <a:defRPr/>
            </a:pPr>
            <a:fld id="{CBCCE047-A8FD-4FD3-A664-221B43F4A495}" type="slidenum">
              <a:rPr lang="en-GB" smtClean="0"/>
              <a:pPr>
                <a:defRPr/>
              </a:pPr>
              <a:t>13</a:t>
            </a:fld>
            <a:endParaRPr lang="en-GB"/>
          </a:p>
        </p:txBody>
      </p:sp>
    </p:spTree>
    <p:extLst>
      <p:ext uri="{BB962C8B-B14F-4D97-AF65-F5344CB8AC3E}">
        <p14:creationId xmlns:p14="http://schemas.microsoft.com/office/powerpoint/2010/main" val="539468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CBCCE047-A8FD-4FD3-A664-221B43F4A495}" type="slidenum">
              <a:rPr lang="en-GB" smtClean="0"/>
              <a:pPr>
                <a:defRPr/>
              </a:pPr>
              <a:t>14</a:t>
            </a:fld>
            <a:endParaRPr lang="en-GB"/>
          </a:p>
        </p:txBody>
      </p:sp>
    </p:spTree>
    <p:extLst>
      <p:ext uri="{BB962C8B-B14F-4D97-AF65-F5344CB8AC3E}">
        <p14:creationId xmlns:p14="http://schemas.microsoft.com/office/powerpoint/2010/main" val="4036595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a:t>Kwalitatief onderzoek dr. Dominique Niesten, 2016  </a:t>
            </a:r>
            <a:r>
              <a:rPr lang="nl-BE" baseline="0" dirty="0">
                <a:sym typeface="Wingdings" panose="05000000000000000000" pitchFamily="2" charset="2"/>
              </a:rPr>
              <a:t> kwaliteit van leven: fierheid en zelfvertrouwen wanneer de ouderen natuurlijke tanden kunnen behouden. </a:t>
            </a:r>
            <a:endParaRPr lang="nl-BE" dirty="0"/>
          </a:p>
        </p:txBody>
      </p:sp>
      <p:sp>
        <p:nvSpPr>
          <p:cNvPr id="4" name="Tijdelijke aanduiding voor dianummer 3"/>
          <p:cNvSpPr>
            <a:spLocks noGrp="1"/>
          </p:cNvSpPr>
          <p:nvPr>
            <p:ph type="sldNum" sz="quarter" idx="10"/>
          </p:nvPr>
        </p:nvSpPr>
        <p:spPr/>
        <p:txBody>
          <a:bodyPr/>
          <a:lstStyle/>
          <a:p>
            <a:pPr>
              <a:defRPr/>
            </a:pPr>
            <a:fld id="{CBCCE047-A8FD-4FD3-A664-221B43F4A495}" type="slidenum">
              <a:rPr lang="en-GB" smtClean="0"/>
              <a:pPr>
                <a:defRPr/>
              </a:pPr>
              <a:t>15</a:t>
            </a:fld>
            <a:endParaRPr lang="en-GB"/>
          </a:p>
        </p:txBody>
      </p:sp>
    </p:spTree>
    <p:extLst>
      <p:ext uri="{BB962C8B-B14F-4D97-AF65-F5344CB8AC3E}">
        <p14:creationId xmlns:p14="http://schemas.microsoft.com/office/powerpoint/2010/main" val="3261871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CBCCE047-A8FD-4FD3-A664-221B43F4A495}" type="slidenum">
              <a:rPr lang="en-GB" smtClean="0"/>
              <a:pPr>
                <a:defRPr/>
              </a:pPr>
              <a:t>16</a:t>
            </a:fld>
            <a:endParaRPr lang="en-GB"/>
          </a:p>
        </p:txBody>
      </p:sp>
    </p:spTree>
    <p:extLst>
      <p:ext uri="{BB962C8B-B14F-4D97-AF65-F5344CB8AC3E}">
        <p14:creationId xmlns:p14="http://schemas.microsoft.com/office/powerpoint/2010/main" val="251031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CCE047-A8FD-4FD3-A664-221B43F4A495}"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94506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nl-BE" sz="1200" b="0" i="0" u="none" strike="noStrike" kern="1200" cap="none" spc="0" normalizeH="0" baseline="0" noProof="0" dirty="0">
                <a:ln>
                  <a:noFill/>
                </a:ln>
                <a:solidFill>
                  <a:srgbClr val="101820"/>
                </a:solidFill>
                <a:effectLst/>
                <a:uLnTx/>
                <a:uFillTx/>
                <a:latin typeface="Bryant Pro Regular"/>
                <a:ea typeface="+mn-ea"/>
                <a:cs typeface="+mn-cs"/>
                <a:sym typeface="Wingdings" panose="05000000000000000000" pitchFamily="2" charset="2"/>
              </a:rPr>
              <a:t>Tand wordt aangetast onder pH 5.5</a:t>
            </a:r>
            <a:endParaRPr kumimoji="0" lang="nl-BE" sz="1200" b="0" i="0" u="none" strike="noStrike" kern="1200" cap="none" spc="0" normalizeH="0" baseline="0" noProof="0" dirty="0">
              <a:ln>
                <a:noFill/>
              </a:ln>
              <a:solidFill>
                <a:srgbClr val="101820"/>
              </a:solidFill>
              <a:effectLst/>
              <a:uLnTx/>
              <a:uFillTx/>
              <a:latin typeface="Bryant Pro Regular"/>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CCE047-A8FD-4FD3-A664-221B43F4A495}"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62444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Stephan</a:t>
            </a:r>
            <a:r>
              <a:rPr lang="nl-BE" baseline="0" dirty="0"/>
              <a:t> curve</a:t>
            </a:r>
          </a:p>
          <a:p>
            <a:r>
              <a:rPr lang="nl-BE" baseline="0" dirty="0"/>
              <a:t>Er wordt wel eens ‘gesneukeld’</a:t>
            </a:r>
          </a:p>
          <a:p>
            <a:r>
              <a:rPr lang="nl-BE" baseline="0" dirty="0"/>
              <a:t>Toch moet het ‘grazen” afgeraden worden, zeker met de zetmeel- en suikerrijke koeken en snoepen.  </a:t>
            </a:r>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CCE047-A8FD-4FD3-A664-221B43F4A495}"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37353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xfrm>
            <a:off x="381000" y="685800"/>
            <a:ext cx="6096000" cy="3429000"/>
          </a:xfrm>
          <a:ln/>
        </p:spPr>
      </p:sp>
      <p:sp>
        <p:nvSpPr>
          <p:cNvPr id="302083" name="Rectangle 3"/>
          <p:cNvSpPr>
            <a:spLocks noGrp="1" noChangeArrowheads="1"/>
          </p:cNvSpPr>
          <p:nvPr>
            <p:ph type="body" idx="1"/>
          </p:nvPr>
        </p:nvSpPr>
        <p:spPr>
          <a:noFill/>
          <a:ln/>
        </p:spPr>
        <p:txBody>
          <a:bodyPr/>
          <a:lstStyle/>
          <a:p>
            <a:endParaRPr lang="nl-BE" dirty="0"/>
          </a:p>
        </p:txBody>
      </p:sp>
    </p:spTree>
    <p:extLst>
      <p:ext uri="{BB962C8B-B14F-4D97-AF65-F5344CB8AC3E}">
        <p14:creationId xmlns:p14="http://schemas.microsoft.com/office/powerpoint/2010/main" val="4138467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 deze</a:t>
            </a:r>
            <a:r>
              <a:rPr lang="nl-BE" baseline="0" dirty="0"/>
              <a:t> foto zien we mooi de stadia waar een cariës laesie doorgaat. Eerste 2 stadia zijn nog omkeerbaar mits optimale mondhygiëne en fluoride tandpasta. </a:t>
            </a:r>
          </a:p>
          <a:p>
            <a:r>
              <a:rPr lang="nl-BE" dirty="0"/>
              <a:t>Fluoride bouwt</a:t>
            </a:r>
            <a:r>
              <a:rPr lang="nl-BE" baseline="0" dirty="0"/>
              <a:t> zich in </a:t>
            </a:r>
            <a:r>
              <a:rPr lang="nl-BE" baseline="0" dirty="0" err="1"/>
              <a:t>in</a:t>
            </a:r>
            <a:r>
              <a:rPr lang="nl-BE" baseline="0" dirty="0"/>
              <a:t> de mineraalstructuur en maakt de tand zo meer weerbaar voor de zuren. En ja, het heeft ook zeker zin om de andere stadia te blijven poetsen! </a:t>
            </a:r>
            <a:endParaRPr lang="nl-BE" dirty="0"/>
          </a:p>
        </p:txBody>
      </p:sp>
      <p:sp>
        <p:nvSpPr>
          <p:cNvPr id="4" name="Tijdelijke aanduiding voor dianummer 3"/>
          <p:cNvSpPr>
            <a:spLocks noGrp="1"/>
          </p:cNvSpPr>
          <p:nvPr>
            <p:ph type="sldNum" sz="quarter" idx="10"/>
          </p:nvPr>
        </p:nvSpPr>
        <p:spPr/>
        <p:txBody>
          <a:bodyPr/>
          <a:lstStyle/>
          <a:p>
            <a:pPr>
              <a:defRPr/>
            </a:pPr>
            <a:fld id="{CBCCE047-A8FD-4FD3-A664-221B43F4A495}" type="slidenum">
              <a:rPr lang="en-GB" smtClean="0"/>
              <a:pPr>
                <a:defRPr/>
              </a:pPr>
              <a:t>20</a:t>
            </a:fld>
            <a:endParaRPr lang="en-GB"/>
          </a:p>
        </p:txBody>
      </p:sp>
    </p:spTree>
    <p:extLst>
      <p:ext uri="{BB962C8B-B14F-4D97-AF65-F5344CB8AC3E}">
        <p14:creationId xmlns:p14="http://schemas.microsoft.com/office/powerpoint/2010/main" val="3834785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aseline="0" dirty="0"/>
          </a:p>
          <a:p>
            <a:endParaRPr lang="nl-BE" baseline="0" dirty="0"/>
          </a:p>
          <a:p>
            <a:endParaRPr lang="nl-BE" dirty="0"/>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CCE047-A8FD-4FD3-A664-221B43F4A495}"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10796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BE" dirty="0"/>
              <a:t>Onomkeerbaar </a:t>
            </a:r>
            <a:r>
              <a:rPr lang="nl-BE" dirty="0">
                <a:sym typeface="Wingdings" panose="05000000000000000000" pitchFamily="2" charset="2"/>
              </a:rPr>
              <a:t> hierbij bedoelen we niet dat je niet kan genezen.</a:t>
            </a:r>
            <a:r>
              <a:rPr lang="nl-BE" baseline="0" dirty="0">
                <a:sym typeface="Wingdings" panose="05000000000000000000" pitchFamily="2" charset="2"/>
              </a:rPr>
              <a:t> We bedoelen louter dat de originele situatie nooit meer terug kan bekomen worden door onherroepelijk verlies van alveolair bot. </a:t>
            </a:r>
            <a:endParaRPr lang="nl-BE"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CCE047-A8FD-4FD3-A664-221B43F4A495}"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72333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Hoe wordt tandsteen gevormd?</a:t>
            </a:r>
            <a:r>
              <a:rPr lang="nl-BE" baseline="0" dirty="0"/>
              <a:t> </a:t>
            </a:r>
            <a:r>
              <a:rPr lang="nl-BE" baseline="0"/>
              <a:t>&gt; mineralen uit speeksel</a:t>
            </a:r>
            <a:endParaRPr lang="nl-BE" baseline="0" dirty="0"/>
          </a:p>
          <a:p>
            <a:endParaRPr lang="nl-BE" baseline="0" dirty="0"/>
          </a:p>
          <a:p>
            <a:r>
              <a:rPr lang="nl-BE" baseline="0" dirty="0"/>
              <a:t>Geen plaque, geen tandsteen.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CCE047-A8FD-4FD3-A664-221B43F4A495}"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28018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zien we hier?</a:t>
            </a:r>
            <a:r>
              <a:rPr lang="nl-BE" baseline="0" dirty="0"/>
              <a:t> </a:t>
            </a:r>
          </a:p>
          <a:p>
            <a:pPr marL="171450" indent="-171450">
              <a:buFontTx/>
              <a:buChar char="-"/>
            </a:pPr>
            <a:r>
              <a:rPr lang="nl-BE" baseline="0" dirty="0"/>
              <a:t>‘Langere tanden’ </a:t>
            </a:r>
          </a:p>
          <a:p>
            <a:pPr marL="171450" indent="-171450">
              <a:buFontTx/>
              <a:buChar char="-"/>
            </a:pPr>
            <a:r>
              <a:rPr lang="nl-BE" baseline="0" dirty="0"/>
              <a:t>Maar ook rood, gezwollen tandvlees? </a:t>
            </a:r>
          </a:p>
          <a:p>
            <a:pPr marL="171450" indent="-171450">
              <a:buFontTx/>
              <a:buChar char="-"/>
            </a:pPr>
            <a:r>
              <a:rPr lang="nl-BE" baseline="0" dirty="0"/>
              <a:t>Waar is het tandsteen hier? </a:t>
            </a:r>
          </a:p>
          <a:p>
            <a:pPr marL="0" indent="0">
              <a:buFontTx/>
              <a:buNone/>
            </a:pPr>
            <a:r>
              <a:rPr lang="nl-BE" baseline="0" dirty="0"/>
              <a:t>Deze slide om aan te tonen dat je wel degelijk de ziekte dan ‘genezen’, maar dat het uitzicht niet hetzelfde zal zijn. </a:t>
            </a:r>
          </a:p>
          <a:p>
            <a:pPr marL="171450" indent="-171450">
              <a:buFontTx/>
              <a:buChar char="-"/>
            </a:pPr>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CCE047-A8FD-4FD3-A664-221B43F4A495}"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10000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BE" sz="2400" dirty="0">
                <a:latin typeface="+mj-lt"/>
              </a:rPr>
              <a:t>Droge mond = zeer oncomfortabel </a:t>
            </a:r>
          </a:p>
          <a:p>
            <a:pPr lvl="1"/>
            <a:r>
              <a:rPr lang="nl-BE" sz="2000" dirty="0"/>
              <a:t>Meer tandbederf </a:t>
            </a:r>
          </a:p>
          <a:p>
            <a:pPr lvl="1"/>
            <a:r>
              <a:rPr lang="nl-BE" sz="2000" dirty="0"/>
              <a:t>Meer tandvleesontstekingen </a:t>
            </a:r>
          </a:p>
          <a:p>
            <a:pPr lvl="1"/>
            <a:r>
              <a:rPr lang="nl-BE" sz="2000" dirty="0"/>
              <a:t>Moeilijker om gebitsprothesen te dragen </a:t>
            </a:r>
          </a:p>
          <a:p>
            <a:pPr lvl="1"/>
            <a:r>
              <a:rPr lang="nl-BE" sz="2000" dirty="0"/>
              <a:t>Meer slijmvliesinfecties </a:t>
            </a:r>
          </a:p>
          <a:p>
            <a:pPr lvl="1"/>
            <a:r>
              <a:rPr lang="nl-BE" sz="2000" dirty="0"/>
              <a:t>Branderig gevoel </a:t>
            </a:r>
          </a:p>
          <a:p>
            <a:pPr lvl="1"/>
            <a:r>
              <a:rPr lang="nl-BE" sz="2000" dirty="0"/>
              <a:t>Moeilijker eten, spreken, … </a:t>
            </a: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CCE047-A8FD-4FD3-A664-221B43F4A495}"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6814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813CCFA-0183-4424-B803-E51B295CD2F1}" type="slidenum">
              <a:rPr kumimoji="0" lang="nl-B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nl-BE"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37019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CCE047-A8FD-4FD3-A664-221B43F4A495}"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71827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Dit</a:t>
            </a:r>
            <a:r>
              <a:rPr lang="nl-BE" baseline="0" dirty="0"/>
              <a:t> is </a:t>
            </a:r>
            <a:r>
              <a:rPr lang="nl-BE" b="1" baseline="0" dirty="0"/>
              <a:t>grofweg </a:t>
            </a:r>
            <a:r>
              <a:rPr lang="nl-BE" b="0" baseline="0" dirty="0"/>
              <a:t>een verdeling van de meest voorkomende oorzaken van halitose. </a:t>
            </a:r>
          </a:p>
          <a:p>
            <a:endParaRPr lang="nl-BE" b="0" baseline="0" dirty="0"/>
          </a:p>
          <a:p>
            <a:r>
              <a:rPr lang="nl-BE" b="0" baseline="0" dirty="0"/>
              <a:t>Wat helpt niet? </a:t>
            </a:r>
          </a:p>
          <a:p>
            <a:r>
              <a:rPr lang="nl-BE" b="0" baseline="0" dirty="0"/>
              <a:t>Droge mond </a:t>
            </a:r>
          </a:p>
          <a:p>
            <a:r>
              <a:rPr lang="nl-BE" b="0" baseline="0" dirty="0"/>
              <a:t>Veel koffie, alcohol</a:t>
            </a:r>
          </a:p>
          <a:p>
            <a:r>
              <a:rPr lang="nl-BE" b="0" baseline="0" dirty="0"/>
              <a:t>Roken … </a:t>
            </a:r>
          </a:p>
          <a:p>
            <a:endParaRPr lang="nl-BE" b="1"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CCE047-A8FD-4FD3-A664-221B43F4A495}"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24386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BE" dirty="0"/>
              <a:t>Gezonde slijmvliezen </a:t>
            </a:r>
          </a:p>
          <a:p>
            <a:pPr lvl="1" indent="-171450"/>
            <a:r>
              <a:rPr lang="nl-BE" dirty="0"/>
              <a:t>lichtroze, stevig, hard. </a:t>
            </a:r>
          </a:p>
          <a:p>
            <a:pPr marL="0" indent="0">
              <a:buNone/>
            </a:pPr>
            <a:r>
              <a:rPr lang="nl-BE" dirty="0"/>
              <a:t>Ongezonde slijmvliezen = 2 vormen</a:t>
            </a:r>
          </a:p>
          <a:p>
            <a:pPr lvl="1" indent="-171450"/>
            <a:r>
              <a:rPr lang="nl-BE" dirty="0"/>
              <a:t>Rood</a:t>
            </a:r>
          </a:p>
          <a:p>
            <a:pPr lvl="1" indent="-171450"/>
            <a:r>
              <a:rPr lang="nl-BE" dirty="0"/>
              <a:t>Gezwollen </a:t>
            </a:r>
          </a:p>
          <a:p>
            <a:pPr lvl="1" indent="-171450"/>
            <a:r>
              <a:rPr lang="nl-BE" dirty="0"/>
              <a:t>Zachter </a:t>
            </a:r>
          </a:p>
          <a:p>
            <a:pPr lvl="1" indent="-171450"/>
            <a:r>
              <a:rPr lang="nl-BE" dirty="0"/>
              <a:t>Rode kleine stipjes </a:t>
            </a: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CCE047-A8FD-4FD3-A664-221B43F4A495}"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17461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xfrm>
            <a:off x="381000" y="685800"/>
            <a:ext cx="6096000" cy="3429000"/>
          </a:xfrm>
          <a:ln/>
        </p:spPr>
      </p:sp>
      <p:sp>
        <p:nvSpPr>
          <p:cNvPr id="302083" name="Rectangle 3"/>
          <p:cNvSpPr>
            <a:spLocks noGrp="1" noChangeArrowheads="1"/>
          </p:cNvSpPr>
          <p:nvPr>
            <p:ph type="body" idx="1"/>
          </p:nvPr>
        </p:nvSpPr>
        <p:spPr>
          <a:noFill/>
          <a:ln/>
        </p:spPr>
        <p:txBody>
          <a:bodyPr/>
          <a:lstStyle/>
          <a:p>
            <a:endParaRPr lang="nl-BE" dirty="0"/>
          </a:p>
        </p:txBody>
      </p:sp>
    </p:spTree>
    <p:extLst>
      <p:ext uri="{BB962C8B-B14F-4D97-AF65-F5344CB8AC3E}">
        <p14:creationId xmlns:p14="http://schemas.microsoft.com/office/powerpoint/2010/main" val="1579029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xfrm>
            <a:off x="381000" y="685800"/>
            <a:ext cx="6096000" cy="3429000"/>
          </a:xfrm>
          <a:ln/>
        </p:spPr>
      </p:sp>
      <p:sp>
        <p:nvSpPr>
          <p:cNvPr id="173059" name="Rectangle 3"/>
          <p:cNvSpPr>
            <a:spLocks noGrp="1" noChangeArrowheads="1"/>
          </p:cNvSpPr>
          <p:nvPr>
            <p:ph type="body" idx="1"/>
          </p:nvPr>
        </p:nvSpPr>
        <p:spPr>
          <a:noFill/>
          <a:ln/>
        </p:spPr>
        <p:txBody>
          <a:bodyPr/>
          <a:lstStyle/>
          <a:p>
            <a:r>
              <a:rPr lang="nl-BE" dirty="0"/>
              <a:t>Oorzaak:</a:t>
            </a:r>
            <a:r>
              <a:rPr lang="nl-BE" baseline="0" dirty="0"/>
              <a:t> </a:t>
            </a:r>
          </a:p>
          <a:p>
            <a:r>
              <a:rPr lang="nl-BE" baseline="0" dirty="0"/>
              <a:t>‘onvoldoende mond- en gebitsprothese-hygiëne. ‘s nachts de gebitsprothese aanhouden.  </a:t>
            </a:r>
          </a:p>
          <a:p>
            <a:r>
              <a:rPr lang="nl-BE" baseline="0" dirty="0"/>
              <a:t>Plaque accumulatie door slechtere pasvorm. </a:t>
            </a:r>
          </a:p>
          <a:p>
            <a:r>
              <a:rPr lang="nl-BE" baseline="0" dirty="0">
                <a:sym typeface="Wingdings" panose="05000000000000000000" pitchFamily="2" charset="2"/>
              </a:rPr>
              <a:t> rode, </a:t>
            </a:r>
            <a:r>
              <a:rPr lang="nl-BE" baseline="0" dirty="0" err="1">
                <a:sym typeface="Wingdings" panose="05000000000000000000" pitchFamily="2" charset="2"/>
              </a:rPr>
              <a:t>hyperplastische</a:t>
            </a:r>
            <a:r>
              <a:rPr lang="nl-BE" baseline="0" dirty="0">
                <a:sym typeface="Wingdings" panose="05000000000000000000" pitchFamily="2" charset="2"/>
              </a:rPr>
              <a:t> vorm komt zeer vaak voor t.o.v. de witte afschraapbare plaques. </a:t>
            </a:r>
            <a:endParaRPr lang="nl-BE" baseline="0" dirty="0"/>
          </a:p>
          <a:p>
            <a:endParaRPr lang="nl-BE" baseline="0" dirty="0"/>
          </a:p>
          <a:p>
            <a:r>
              <a:rPr lang="nl-BE" baseline="0" dirty="0"/>
              <a:t>Meer risico bij diabetes </a:t>
            </a:r>
            <a:r>
              <a:rPr lang="nl-BE" baseline="0" dirty="0" err="1"/>
              <a:t>patienten</a:t>
            </a:r>
            <a:r>
              <a:rPr lang="nl-BE" baseline="0" dirty="0"/>
              <a:t>, </a:t>
            </a:r>
            <a:r>
              <a:rPr lang="nl-BE" baseline="0" dirty="0" err="1"/>
              <a:t>ptn</a:t>
            </a:r>
            <a:r>
              <a:rPr lang="nl-BE" baseline="0" dirty="0"/>
              <a:t> waarbij immuunsysteem niet meer goed functioneert, … </a:t>
            </a:r>
            <a:endParaRPr lang="nl-BE" dirty="0"/>
          </a:p>
        </p:txBody>
      </p:sp>
    </p:spTree>
    <p:extLst>
      <p:ext uri="{BB962C8B-B14F-4D97-AF65-F5344CB8AC3E}">
        <p14:creationId xmlns:p14="http://schemas.microsoft.com/office/powerpoint/2010/main" val="2225790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Oplossing: op</a:t>
            </a:r>
            <a:r>
              <a:rPr lang="nl-BE" baseline="0" dirty="0"/>
              <a:t> een eenvoudige manier kan een tandarts dit oplossen. De prothese wordt aangepast. </a:t>
            </a:r>
          </a:p>
          <a:p>
            <a:r>
              <a:rPr lang="nl-BE" baseline="0" dirty="0"/>
              <a:t>Geen aften! Aften zijn zeer zeldzaam. Nadruk op het feit dat dit niet van zichzelf verdwijnt </a:t>
            </a:r>
            <a:r>
              <a:rPr lang="nl-BE" baseline="0" dirty="0">
                <a:sym typeface="Wingdings" panose="05000000000000000000" pitchFamily="2" charset="2"/>
              </a:rPr>
              <a:t> doorverwijzing tandarts</a:t>
            </a:r>
            <a:r>
              <a:rPr lang="nl-BE" baseline="0" dirty="0"/>
              <a:t>. </a:t>
            </a: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CCE047-A8FD-4FD3-A664-221B43F4A495}"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35971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CBCCE047-A8FD-4FD3-A664-221B43F4A495}" type="slidenum">
              <a:rPr lang="en-GB" smtClean="0"/>
              <a:pPr>
                <a:defRPr/>
              </a:pPr>
              <a:t>32</a:t>
            </a:fld>
            <a:endParaRPr lang="en-GB"/>
          </a:p>
        </p:txBody>
      </p:sp>
    </p:spTree>
    <p:extLst>
      <p:ext uri="{BB962C8B-B14F-4D97-AF65-F5344CB8AC3E}">
        <p14:creationId xmlns:p14="http://schemas.microsoft.com/office/powerpoint/2010/main" val="3085393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xfrm>
            <a:off x="381000" y="685800"/>
            <a:ext cx="6096000" cy="3429000"/>
          </a:xfrm>
          <a:ln/>
        </p:spPr>
      </p:sp>
      <p:sp>
        <p:nvSpPr>
          <p:cNvPr id="302083" name="Rectangle 3"/>
          <p:cNvSpPr>
            <a:spLocks noGrp="1" noChangeArrowheads="1"/>
          </p:cNvSpPr>
          <p:nvPr>
            <p:ph type="body" idx="1"/>
          </p:nvPr>
        </p:nvSpPr>
        <p:spPr>
          <a:noFill/>
          <a:ln/>
        </p:spPr>
        <p:txBody>
          <a:bodyPr/>
          <a:lstStyle/>
          <a:p>
            <a:pPr marL="453390" indent="-226695" algn="just">
              <a:lnSpc>
                <a:spcPct val="150000"/>
              </a:lnSpc>
              <a:spcAft>
                <a:spcPts val="1000"/>
              </a:spcAft>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Pijler 1. dagelijkse mondhygiëne</a:t>
            </a:r>
          </a:p>
          <a:p>
            <a:pPr marL="453390" indent="-226695" algn="just">
              <a:lnSpc>
                <a:spcPct val="150000"/>
              </a:lnSpc>
              <a:spcAft>
                <a:spcPts val="1000"/>
              </a:spcAft>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Hou het volgende schema in het achterhoofd. In de mond zijn er </a:t>
            </a:r>
            <a:r>
              <a:rPr lang="nl-NL" sz="1800" b="1" dirty="0">
                <a:effectLst/>
                <a:latin typeface="Bryant Pro Regular" panose="020B0503040000020003" pitchFamily="34" charset="0"/>
                <a:ea typeface="Verdana" panose="020B0604030504040204" pitchFamily="34" charset="0"/>
                <a:cs typeface="Times New Roman" panose="02020603050405020304" pitchFamily="18" charset="0"/>
              </a:rPr>
              <a:t>verschillende tandvervangingen</a:t>
            </a: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 mogelijk:</a:t>
            </a:r>
            <a:r>
              <a:rPr lang="nl-NL" sz="1800" dirty="0">
                <a:effectLst/>
                <a:latin typeface="Arial" panose="020B0604020202020204" pitchFamily="34" charset="0"/>
                <a:ea typeface="Verdana" panose="020B0604030504040204" pitchFamily="34" charset="0"/>
              </a:rPr>
              <a:t> </a:t>
            </a:r>
          </a:p>
          <a:p>
            <a:pPr marL="453390" indent="-226695" algn="just">
              <a:lnSpc>
                <a:spcPct val="150000"/>
              </a:lnSpc>
              <a:spcAft>
                <a:spcPts val="1000"/>
              </a:spcAft>
            </a:pPr>
            <a:endParaRPr lang="nl-NL" sz="1800" dirty="0">
              <a:effectLst/>
              <a:latin typeface="Bryant Pro Regular" panose="020B0503040000020003" pitchFamily="34" charset="0"/>
              <a:ea typeface="Verdana" panose="020B0604030504040204" pitchFamily="34" charset="0"/>
              <a:cs typeface="Times New Roman" panose="02020603050405020304" pitchFamily="18" charset="0"/>
            </a:endParaRPr>
          </a:p>
          <a:p>
            <a:pPr marL="453390" indent="-226695" algn="just">
              <a:lnSpc>
                <a:spcPct val="150000"/>
              </a:lnSpc>
              <a:spcAft>
                <a:spcPts val="1000"/>
              </a:spcAft>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1/Niet uitneembare prothesen (bruggen, kronen, protheseverankeringen of implantaten)</a:t>
            </a:r>
          </a:p>
          <a:p>
            <a:pPr marL="453390" indent="-226695" algn="just">
              <a:lnSpc>
                <a:spcPct val="150000"/>
              </a:lnSpc>
              <a:spcAft>
                <a:spcPts val="1000"/>
              </a:spcAft>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2/Uitneembare prothesen:</a:t>
            </a:r>
          </a:p>
          <a:p>
            <a:pPr marL="676275" indent="-226695" algn="just">
              <a:lnSpc>
                <a:spcPct val="150000"/>
              </a:lnSpc>
              <a:spcAft>
                <a:spcPts val="1000"/>
              </a:spcAft>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A/ Partieel: mét natuurlijke tanden in de mond</a:t>
            </a:r>
          </a:p>
          <a:p>
            <a:pPr marL="1125855" indent="-226695" algn="just">
              <a:lnSpc>
                <a:spcPct val="150000"/>
              </a:lnSpc>
              <a:spcAft>
                <a:spcPts val="1000"/>
              </a:spcAft>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Skeletprothese (met metaal)</a:t>
            </a:r>
          </a:p>
          <a:p>
            <a:pPr marL="1125855" indent="-226695" algn="just">
              <a:lnSpc>
                <a:spcPct val="150000"/>
              </a:lnSpc>
              <a:spcAft>
                <a:spcPts val="1000"/>
              </a:spcAft>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Plaatprothese (met kunststof)</a:t>
            </a:r>
          </a:p>
          <a:p>
            <a:pPr marL="676275" indent="-226695" algn="just">
              <a:lnSpc>
                <a:spcPct val="150000"/>
              </a:lnSpc>
              <a:spcAft>
                <a:spcPts val="1000"/>
              </a:spcAft>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B/ Volledig: geen natuurlijke tanden meer in de mond</a:t>
            </a:r>
          </a:p>
          <a:p>
            <a:pPr marL="1125855" indent="-226695" algn="just">
              <a:lnSpc>
                <a:spcPct val="150000"/>
              </a:lnSpc>
              <a:spcAft>
                <a:spcPts val="1000"/>
              </a:spcAft>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Zonder verankeringen </a:t>
            </a:r>
            <a:r>
              <a:rPr lang="nl-NL" sz="1800" dirty="0">
                <a:effectLst/>
                <a:latin typeface="Bryant Pro Regular" panose="020B0503040000020003" pitchFamily="34" charset="0"/>
                <a:ea typeface="Verdana" panose="020B0604030504040204" pitchFamily="34" charset="0"/>
                <a:cs typeface="Times New Roman" panose="02020603050405020304" pitchFamily="18" charset="0"/>
                <a:sym typeface="Wingdings" panose="05000000000000000000" pitchFamily="2" charset="2"/>
              </a:rPr>
              <a:t></a:t>
            </a: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 </a:t>
            </a:r>
            <a:r>
              <a:rPr lang="nl-NL" sz="1800" b="1" dirty="0">
                <a:effectLst/>
                <a:latin typeface="Bryant Pro Regular" panose="020B0503040000020003" pitchFamily="34" charset="0"/>
                <a:ea typeface="Verdana" panose="020B0604030504040204" pitchFamily="34" charset="0"/>
                <a:cs typeface="Times New Roman" panose="02020603050405020304" pitchFamily="18" charset="0"/>
              </a:rPr>
              <a:t>een</a:t>
            </a: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 </a:t>
            </a:r>
            <a:r>
              <a:rPr lang="nl-NL" sz="1800" b="1" dirty="0">
                <a:effectLst/>
                <a:latin typeface="Bryant Pro Regular" panose="020B0503040000020003" pitchFamily="34" charset="0"/>
                <a:ea typeface="Verdana" panose="020B0604030504040204" pitchFamily="34" charset="0"/>
                <a:cs typeface="Times New Roman" panose="02020603050405020304" pitchFamily="18" charset="0"/>
              </a:rPr>
              <a:t>model zit in het uitbreidingspakket!</a:t>
            </a:r>
            <a:endParaRPr lang="nl-NL" sz="1800" dirty="0">
              <a:effectLst/>
              <a:latin typeface="Bryant Pro Regular" panose="020B0503040000020003" pitchFamily="34" charset="0"/>
              <a:ea typeface="Verdana" panose="020B0604030504040204" pitchFamily="34" charset="0"/>
              <a:cs typeface="Times New Roman" panose="02020603050405020304" pitchFamily="18" charset="0"/>
            </a:endParaRPr>
          </a:p>
          <a:p>
            <a:pPr marL="899160" indent="-226695" algn="just">
              <a:lnSpc>
                <a:spcPct val="150000"/>
              </a:lnSpc>
              <a:spcAft>
                <a:spcPts val="1000"/>
              </a:spcAft>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	Mét verankeringen (de overkappingsprothese of ‘klikprothese’ (meestal in de onderkaak))</a:t>
            </a:r>
          </a:p>
          <a:p>
            <a:endParaRPr lang="nl-BE" dirty="0"/>
          </a:p>
        </p:txBody>
      </p:sp>
    </p:spTree>
    <p:extLst>
      <p:ext uri="{BB962C8B-B14F-4D97-AF65-F5344CB8AC3E}">
        <p14:creationId xmlns:p14="http://schemas.microsoft.com/office/powerpoint/2010/main" val="1506403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6695" indent="-226695" algn="just">
              <a:lnSpc>
                <a:spcPct val="150000"/>
              </a:lnSpc>
              <a:spcAft>
                <a:spcPts val="1000"/>
              </a:spcAft>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Hieronder kom je te weten welke materialen je best gebruikt, wat de correcte poetsmethode is en wat de aandachtspunten zijn voor de verschillende gebitsstructuren in de mond van de oudere. Achtereenvolgend wordt de dagelijkse verzorging van de verschillende monden beschreven: de mond met natuurlijke tanden, de mond met een niet-uitneembare gebitsprothese en tandimplantaten zoals kronen, bruggen, een uitneembare gebitsprothese (gedeeltelijk of volledig, waaronder de overkappingsprothese (of ‘klikprothese’)) en de tandeloze mond. Daarnaast wordt ook de reiniging van de tong belicht</a:t>
            </a:r>
            <a:endParaRPr lang="nl-BE" dirty="0"/>
          </a:p>
        </p:txBody>
      </p:sp>
      <p:sp>
        <p:nvSpPr>
          <p:cNvPr id="4" name="Tijdelijke aanduiding voor dianummer 3"/>
          <p:cNvSpPr>
            <a:spLocks noGrp="1"/>
          </p:cNvSpPr>
          <p:nvPr>
            <p:ph type="sldNum" sz="quarter" idx="10"/>
          </p:nvPr>
        </p:nvSpPr>
        <p:spPr/>
        <p:txBody>
          <a:bodyPr/>
          <a:lstStyle/>
          <a:p>
            <a:fld id="{E79864B2-B1C9-4360-BFF0-6579C2546D1A}" type="slidenum">
              <a:rPr lang="nl-BE" smtClean="0">
                <a:solidFill>
                  <a:prstClr val="black"/>
                </a:solidFill>
              </a:rPr>
              <a:pPr/>
              <a:t>34</a:t>
            </a:fld>
            <a:endParaRPr lang="nl-BE">
              <a:solidFill>
                <a:prstClr val="black"/>
              </a:solidFill>
            </a:endParaRPr>
          </a:p>
        </p:txBody>
      </p:sp>
    </p:spTree>
    <p:extLst>
      <p:ext uri="{BB962C8B-B14F-4D97-AF65-F5344CB8AC3E}">
        <p14:creationId xmlns:p14="http://schemas.microsoft.com/office/powerpoint/2010/main" val="2648603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a:sym typeface="Wingdings" panose="05000000000000000000" pitchFamily="2" charset="2"/>
              </a:rPr>
              <a:t>Bron foto’s: Gezonde Mond.</a:t>
            </a:r>
          </a:p>
          <a:p>
            <a:endParaRPr lang="nl-BE" baseline="0" dirty="0">
              <a:sym typeface="Wingdings" panose="05000000000000000000" pitchFamily="2" charset="2"/>
            </a:endParaRPr>
          </a:p>
        </p:txBody>
      </p:sp>
      <p:sp>
        <p:nvSpPr>
          <p:cNvPr id="4" name="Tijdelijke aanduiding voor dianummer 3"/>
          <p:cNvSpPr>
            <a:spLocks noGrp="1"/>
          </p:cNvSpPr>
          <p:nvPr>
            <p:ph type="sldNum" sz="quarter" idx="10"/>
          </p:nvPr>
        </p:nvSpPr>
        <p:spPr/>
        <p:txBody>
          <a:bodyPr/>
          <a:lstStyle/>
          <a:p>
            <a:fld id="{1BE1DFC9-26E1-4C5A-8EF2-FD8E93AB510C}" type="slidenum">
              <a:rPr lang="nl-BE" smtClean="0">
                <a:solidFill>
                  <a:prstClr val="black"/>
                </a:solidFill>
              </a:rPr>
              <a:pPr/>
              <a:t>35</a:t>
            </a:fld>
            <a:endParaRPr lang="nl-BE">
              <a:solidFill>
                <a:prstClr val="black"/>
              </a:solidFill>
            </a:endParaRPr>
          </a:p>
        </p:txBody>
      </p:sp>
    </p:spTree>
    <p:extLst>
      <p:ext uri="{BB962C8B-B14F-4D97-AF65-F5344CB8AC3E}">
        <p14:creationId xmlns:p14="http://schemas.microsoft.com/office/powerpoint/2010/main" val="3063575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Milde tandpasta die weinig schuimt.</a:t>
            </a:r>
          </a:p>
          <a:p>
            <a:r>
              <a:rPr lang="nl-BE" b="0" dirty="0">
                <a:latin typeface="Bryant Pro Bold" panose="020B0503040000020003" pitchFamily="34" charset="0"/>
              </a:rPr>
              <a:t>Fluoride tandpasta minimum 1450 </a:t>
            </a:r>
            <a:r>
              <a:rPr lang="nl-BE" b="0" dirty="0" err="1">
                <a:latin typeface="Bryant Pro Bold" panose="020B0503040000020003" pitchFamily="34" charset="0"/>
              </a:rPr>
              <a:t>ppm</a:t>
            </a:r>
            <a:r>
              <a:rPr lang="nl-BE" b="0" dirty="0">
                <a:latin typeface="Bryant Pro Bold" panose="020B0503040000020003" pitchFamily="34" charset="0"/>
              </a:rPr>
              <a:t> F</a:t>
            </a:r>
            <a:r>
              <a:rPr lang="nl-BE" b="0" dirty="0"/>
              <a:t>. </a:t>
            </a:r>
          </a:p>
          <a:p>
            <a:r>
              <a:rPr lang="nl-BE" b="0" dirty="0"/>
              <a:t>1 cm tandpasta, aanpassen aan hoeveelheid tanden</a:t>
            </a:r>
          </a:p>
          <a:p>
            <a:r>
              <a:rPr lang="nl-BE" b="0" dirty="0"/>
              <a:t>Schuim en overtollig speeksel laten uitspuwen of verwijderen met een gaasje. </a:t>
            </a:r>
          </a:p>
          <a:p>
            <a:r>
              <a:rPr lang="nl-BE" b="0" dirty="0"/>
              <a:t>Vermijd (overvloedig) spoelen!</a:t>
            </a:r>
          </a:p>
          <a:p>
            <a:pPr marL="0" indent="0">
              <a:buNone/>
            </a:pPr>
            <a:endParaRPr lang="nl-BE" dirty="0"/>
          </a:p>
        </p:txBody>
      </p:sp>
      <p:sp>
        <p:nvSpPr>
          <p:cNvPr id="4" name="Tijdelijke aanduiding voor dianummer 3"/>
          <p:cNvSpPr>
            <a:spLocks noGrp="1"/>
          </p:cNvSpPr>
          <p:nvPr>
            <p:ph type="sldNum" sz="quarter" idx="10"/>
          </p:nvPr>
        </p:nvSpPr>
        <p:spPr/>
        <p:txBody>
          <a:bodyPr/>
          <a:lstStyle/>
          <a:p>
            <a:fld id="{1BE1DFC9-26E1-4C5A-8EF2-FD8E93AB510C}" type="slidenum">
              <a:rPr lang="nl-BE" smtClean="0">
                <a:solidFill>
                  <a:prstClr val="black"/>
                </a:solidFill>
              </a:rPr>
              <a:pPr/>
              <a:t>36</a:t>
            </a:fld>
            <a:endParaRPr lang="nl-BE">
              <a:solidFill>
                <a:prstClr val="black"/>
              </a:solidFill>
            </a:endParaRPr>
          </a:p>
        </p:txBody>
      </p:sp>
    </p:spTree>
    <p:extLst>
      <p:ext uri="{BB962C8B-B14F-4D97-AF65-F5344CB8AC3E}">
        <p14:creationId xmlns:p14="http://schemas.microsoft.com/office/powerpoint/2010/main" val="42436179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5766" indent="-185766">
              <a:buFont typeface="Wingdings" panose="05000000000000000000" pitchFamily="2" charset="2"/>
              <a:buChar char="à"/>
            </a:pPr>
            <a:r>
              <a:rPr lang="nl-BE" dirty="0"/>
              <a:t>Waar vind je de hoeveelheid fluoride op de verpakking?</a:t>
            </a:r>
            <a:r>
              <a:rPr lang="nl-BE" baseline="0" dirty="0"/>
              <a:t> Vraag vooraf de deelnemers tandpasta tube mee te nemen. </a:t>
            </a:r>
            <a:endParaRPr lang="nl-BE" dirty="0"/>
          </a:p>
        </p:txBody>
      </p:sp>
      <p:sp>
        <p:nvSpPr>
          <p:cNvPr id="4" name="Tijdelijke aanduiding voor dianummer 3"/>
          <p:cNvSpPr>
            <a:spLocks noGrp="1"/>
          </p:cNvSpPr>
          <p:nvPr>
            <p:ph type="sldNum" sz="quarter" idx="10"/>
          </p:nvPr>
        </p:nvSpPr>
        <p:spPr/>
        <p:txBody>
          <a:bodyPr/>
          <a:lstStyle/>
          <a:p>
            <a:pPr>
              <a:defRPr/>
            </a:pPr>
            <a:fld id="{CBCCE047-A8FD-4FD3-A664-221B43F4A495}" type="slidenum">
              <a:rPr lang="en-GB" smtClean="0">
                <a:solidFill>
                  <a:prstClr val="black"/>
                </a:solidFill>
              </a:rPr>
              <a:pPr>
                <a:defRPr/>
              </a:pPr>
              <a:t>37</a:t>
            </a:fld>
            <a:endParaRPr lang="en-GB">
              <a:solidFill>
                <a:prstClr val="black"/>
              </a:solidFill>
            </a:endParaRPr>
          </a:p>
        </p:txBody>
      </p:sp>
    </p:spTree>
    <p:extLst>
      <p:ext uri="{BB962C8B-B14F-4D97-AF65-F5344CB8AC3E}">
        <p14:creationId xmlns:p14="http://schemas.microsoft.com/office/powerpoint/2010/main" val="644005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a:t>Bron: Gezonde Mond. </a:t>
            </a:r>
          </a:p>
        </p:txBody>
      </p:sp>
      <p:sp>
        <p:nvSpPr>
          <p:cNvPr id="4" name="Tijdelijke aanduiding voor dianummer 3"/>
          <p:cNvSpPr>
            <a:spLocks noGrp="1"/>
          </p:cNvSpPr>
          <p:nvPr>
            <p:ph type="sldNum" sz="quarter" idx="10"/>
          </p:nvPr>
        </p:nvSpPr>
        <p:spPr/>
        <p:txBody>
          <a:bodyPr/>
          <a:lstStyle/>
          <a:p>
            <a:fld id="{1BE1DFC9-26E1-4C5A-8EF2-FD8E93AB510C}" type="slidenum">
              <a:rPr lang="nl-BE" smtClean="0">
                <a:solidFill>
                  <a:prstClr val="black"/>
                </a:solidFill>
              </a:rPr>
              <a:pPr/>
              <a:t>38</a:t>
            </a:fld>
            <a:endParaRPr lang="nl-BE">
              <a:solidFill>
                <a:prstClr val="black"/>
              </a:solidFill>
            </a:endParaRPr>
          </a:p>
        </p:txBody>
      </p:sp>
    </p:spTree>
    <p:extLst>
      <p:ext uri="{BB962C8B-B14F-4D97-AF65-F5344CB8AC3E}">
        <p14:creationId xmlns:p14="http://schemas.microsoft.com/office/powerpoint/2010/main" val="2455245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a:t>Bron: demondnietvergeten.nl </a:t>
            </a:r>
          </a:p>
          <a:p>
            <a:endParaRPr lang="nl-BE" baseline="0" dirty="0"/>
          </a:p>
        </p:txBody>
      </p:sp>
      <p:sp>
        <p:nvSpPr>
          <p:cNvPr id="4" name="Tijdelijke aanduiding voor dianummer 3"/>
          <p:cNvSpPr>
            <a:spLocks noGrp="1"/>
          </p:cNvSpPr>
          <p:nvPr>
            <p:ph type="sldNum" sz="quarter" idx="10"/>
          </p:nvPr>
        </p:nvSpPr>
        <p:spPr/>
        <p:txBody>
          <a:bodyPr/>
          <a:lstStyle/>
          <a:p>
            <a:fld id="{E79864B2-B1C9-4360-BFF0-6579C2546D1A}" type="slidenum">
              <a:rPr lang="nl-BE" smtClean="0"/>
              <a:t>39</a:t>
            </a:fld>
            <a:endParaRPr lang="nl-BE"/>
          </a:p>
        </p:txBody>
      </p:sp>
    </p:spTree>
    <p:extLst>
      <p:ext uri="{BB962C8B-B14F-4D97-AF65-F5344CB8AC3E}">
        <p14:creationId xmlns:p14="http://schemas.microsoft.com/office/powerpoint/2010/main" val="1233260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xfrm>
            <a:off x="381000" y="685800"/>
            <a:ext cx="6096000" cy="3429000"/>
          </a:xfrm>
          <a:ln/>
        </p:spPr>
      </p:sp>
      <p:sp>
        <p:nvSpPr>
          <p:cNvPr id="302083" name="Rectangle 3"/>
          <p:cNvSpPr>
            <a:spLocks noGrp="1" noChangeArrowheads="1"/>
          </p:cNvSpPr>
          <p:nvPr>
            <p:ph type="body" idx="1"/>
          </p:nvPr>
        </p:nvSpPr>
        <p:spPr>
          <a:noFill/>
          <a:ln/>
        </p:spPr>
        <p:txBody>
          <a:bodyPr/>
          <a:lstStyle/>
          <a:p>
            <a:endParaRPr lang="nl-BE" dirty="0"/>
          </a:p>
        </p:txBody>
      </p:sp>
    </p:spTree>
    <p:extLst>
      <p:ext uri="{BB962C8B-B14F-4D97-AF65-F5344CB8AC3E}">
        <p14:creationId xmlns:p14="http://schemas.microsoft.com/office/powerpoint/2010/main" val="24471740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CBCCE047-A8FD-4FD3-A664-221B43F4A495}" type="slidenum">
              <a:rPr lang="en-GB" smtClean="0">
                <a:solidFill>
                  <a:prstClr val="black"/>
                </a:solidFill>
              </a:rPr>
              <a:pPr>
                <a:defRPr/>
              </a:pPr>
              <a:t>40</a:t>
            </a:fld>
            <a:endParaRPr lang="en-GB">
              <a:solidFill>
                <a:prstClr val="black"/>
              </a:solidFill>
            </a:endParaRPr>
          </a:p>
        </p:txBody>
      </p:sp>
    </p:spTree>
    <p:extLst>
      <p:ext uri="{BB962C8B-B14F-4D97-AF65-F5344CB8AC3E}">
        <p14:creationId xmlns:p14="http://schemas.microsoft.com/office/powerpoint/2010/main" val="1922411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r>
              <a:rPr lang="nl-BE" baseline="0" dirty="0"/>
              <a:t>Kijk ook eens naar de manier waarop de zorgverlener de tandenborstel vasthoudt. Ze houdt dit vast in </a:t>
            </a:r>
            <a:r>
              <a:rPr lang="nl-BE" b="1" baseline="0" dirty="0"/>
              <a:t>pengreep, </a:t>
            </a:r>
            <a:r>
              <a:rPr lang="nl-BE" b="0" baseline="0" dirty="0"/>
              <a:t>net zoals je een potlood of pen zou vasthouden om te schrijven. Met deze methode kan je veel preciezer en gemakkelijker poetsen. </a:t>
            </a:r>
            <a:endParaRPr lang="nl-BE" b="1" baseline="0" dirty="0"/>
          </a:p>
          <a:p>
            <a:pPr defTabSz="990752">
              <a:defRPr/>
            </a:pPr>
            <a:endParaRPr lang="nl-BE" baseline="0" dirty="0"/>
          </a:p>
          <a:p>
            <a:pPr defTabSz="990752">
              <a:defRPr/>
            </a:pPr>
            <a:r>
              <a:rPr lang="nl-BE" baseline="0" dirty="0"/>
              <a:t>Bron: demondnietvergeten.nl</a:t>
            </a:r>
          </a:p>
          <a:p>
            <a:endParaRPr lang="nl-BE" dirty="0"/>
          </a:p>
        </p:txBody>
      </p:sp>
      <p:sp>
        <p:nvSpPr>
          <p:cNvPr id="4" name="Tijdelijke aanduiding voor dianummer 3"/>
          <p:cNvSpPr>
            <a:spLocks noGrp="1"/>
          </p:cNvSpPr>
          <p:nvPr>
            <p:ph type="sldNum" sz="quarter" idx="10"/>
          </p:nvPr>
        </p:nvSpPr>
        <p:spPr/>
        <p:txBody>
          <a:bodyPr/>
          <a:lstStyle/>
          <a:p>
            <a:fld id="{E79864B2-B1C9-4360-BFF0-6579C2546D1A}" type="slidenum">
              <a:rPr lang="nl-BE" smtClean="0"/>
              <a:t>41</a:t>
            </a:fld>
            <a:endParaRPr lang="nl-BE"/>
          </a:p>
        </p:txBody>
      </p:sp>
    </p:spTree>
    <p:extLst>
      <p:ext uri="{BB962C8B-B14F-4D97-AF65-F5344CB8AC3E}">
        <p14:creationId xmlns:p14="http://schemas.microsoft.com/office/powerpoint/2010/main" val="2751631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endParaRPr lang="nl-BE" baseline="0" dirty="0"/>
          </a:p>
        </p:txBody>
      </p:sp>
      <p:sp>
        <p:nvSpPr>
          <p:cNvPr id="4" name="Tijdelijke aanduiding voor dianummer 3"/>
          <p:cNvSpPr>
            <a:spLocks noGrp="1"/>
          </p:cNvSpPr>
          <p:nvPr>
            <p:ph type="sldNum" sz="quarter" idx="10"/>
          </p:nvPr>
        </p:nvSpPr>
        <p:spPr/>
        <p:txBody>
          <a:bodyPr/>
          <a:lstStyle/>
          <a:p>
            <a:pPr>
              <a:defRPr/>
            </a:pPr>
            <a:fld id="{CBCCE047-A8FD-4FD3-A664-221B43F4A495}" type="slidenum">
              <a:rPr lang="en-GB" smtClean="0"/>
              <a:pPr>
                <a:defRPr/>
              </a:pPr>
              <a:t>42</a:t>
            </a:fld>
            <a:endParaRPr lang="en-GB"/>
          </a:p>
        </p:txBody>
      </p:sp>
    </p:spTree>
    <p:extLst>
      <p:ext uri="{BB962C8B-B14F-4D97-AF65-F5344CB8AC3E}">
        <p14:creationId xmlns:p14="http://schemas.microsoft.com/office/powerpoint/2010/main" val="37416604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90752" rtl="0" eaLnBrk="1" fontAlgn="base" latinLnBrk="0" hangingPunct="1">
              <a:lnSpc>
                <a:spcPct val="100000"/>
              </a:lnSpc>
              <a:spcBef>
                <a:spcPct val="30000"/>
              </a:spcBef>
              <a:spcAft>
                <a:spcPct val="0"/>
              </a:spcAft>
              <a:buClrTx/>
              <a:buSzTx/>
              <a:buFontTx/>
              <a:buNone/>
              <a:tabLst/>
              <a:defRPr/>
            </a:pPr>
            <a:r>
              <a:rPr lang="nl-BE" b="1" baseline="0" dirty="0"/>
              <a:t>Elektrisch poetsen</a:t>
            </a:r>
            <a:r>
              <a:rPr lang="nl-BE" baseline="0" dirty="0"/>
              <a:t>: belangrijk is wel om tand per tand de draaiende</a:t>
            </a:r>
            <a:endParaRPr lang="nl-NL" sz="1800" dirty="0">
              <a:effectLst/>
              <a:latin typeface="Bryant Pro Regular" panose="020B0503040000020003" pitchFamily="34" charset="0"/>
              <a:ea typeface="Verdana" panose="020B0604030504040204" pitchFamily="34" charset="0"/>
              <a:cs typeface="Times New Roman" panose="02020603050405020304" pitchFamily="18" charset="0"/>
            </a:endParaRPr>
          </a:p>
          <a:p>
            <a:pPr defTabSz="990752">
              <a:defRPr/>
            </a:pPr>
            <a:r>
              <a:rPr lang="nl-BE" baseline="0" dirty="0"/>
              <a:t>kop te verplaatsen, en </a:t>
            </a:r>
            <a:r>
              <a:rPr lang="nl-BE" b="1" baseline="0" dirty="0"/>
              <a:t>geen schurende voor-achter bewegingen</a:t>
            </a:r>
            <a:r>
              <a:rPr lang="nl-BE" baseline="0" dirty="0"/>
              <a:t> te maken bij het poetsen met een elektrische tandenborstel. </a:t>
            </a:r>
          </a:p>
          <a:p>
            <a:pPr defTabSz="990752">
              <a:defRPr/>
            </a:pPr>
            <a:endParaRPr lang="nl-BE" baseline="0" dirty="0"/>
          </a:p>
          <a:p>
            <a:pPr defTabSz="990752">
              <a:defRPr/>
            </a:pPr>
            <a:r>
              <a:rPr lang="nl-BE" baseline="0" dirty="0"/>
              <a:t>Video: </a:t>
            </a:r>
            <a:r>
              <a:rPr lang="nl-NL" sz="1200" dirty="0">
                <a:effectLst/>
                <a:latin typeface="Bryant Pro Regular" panose="020B0503040000020003" pitchFamily="34" charset="0"/>
                <a:ea typeface="Verdana" panose="020B0604030504040204" pitchFamily="34" charset="0"/>
                <a:cs typeface="Times New Roman" panose="02020603050405020304" pitchFamily="18" charset="0"/>
              </a:rPr>
              <a:t>uitleg 3 B’s, de manuele en elektrische poetsmethode en extra tips bij personen waarbij het poetsen moeizaam loopt).</a:t>
            </a:r>
            <a:endParaRPr lang="nl-BE" baseline="0" dirty="0"/>
          </a:p>
        </p:txBody>
      </p:sp>
      <p:sp>
        <p:nvSpPr>
          <p:cNvPr id="4" name="Tijdelijke aanduiding voor dianummer 3"/>
          <p:cNvSpPr>
            <a:spLocks noGrp="1"/>
          </p:cNvSpPr>
          <p:nvPr>
            <p:ph type="sldNum" sz="quarter" idx="10"/>
          </p:nvPr>
        </p:nvSpPr>
        <p:spPr/>
        <p:txBody>
          <a:bodyPr/>
          <a:lstStyle/>
          <a:p>
            <a:pPr>
              <a:defRPr/>
            </a:pPr>
            <a:fld id="{CBCCE047-A8FD-4FD3-A664-221B43F4A495}" type="slidenum">
              <a:rPr lang="en-GB" smtClean="0"/>
              <a:pPr>
                <a:defRPr/>
              </a:pPr>
              <a:t>43</a:t>
            </a:fld>
            <a:endParaRPr lang="en-GB"/>
          </a:p>
        </p:txBody>
      </p:sp>
    </p:spTree>
    <p:extLst>
      <p:ext uri="{BB962C8B-B14F-4D97-AF65-F5344CB8AC3E}">
        <p14:creationId xmlns:p14="http://schemas.microsoft.com/office/powerpoint/2010/main" val="2356082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79864B2-B1C9-4360-BFF0-6579C2546D1A}" type="slidenum">
              <a:rPr lang="nl-BE" smtClean="0"/>
              <a:t>44</a:t>
            </a:fld>
            <a:endParaRPr lang="nl-BE"/>
          </a:p>
        </p:txBody>
      </p:sp>
    </p:spTree>
    <p:extLst>
      <p:ext uri="{BB962C8B-B14F-4D97-AF65-F5344CB8AC3E}">
        <p14:creationId xmlns:p14="http://schemas.microsoft.com/office/powerpoint/2010/main" val="3609296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79864B2-B1C9-4360-BFF0-6579C2546D1A}" type="slidenum">
              <a:rPr lang="nl-BE" smtClean="0"/>
              <a:t>45</a:t>
            </a:fld>
            <a:endParaRPr lang="nl-BE"/>
          </a:p>
        </p:txBody>
      </p:sp>
    </p:spTree>
    <p:extLst>
      <p:ext uri="{BB962C8B-B14F-4D97-AF65-F5344CB8AC3E}">
        <p14:creationId xmlns:p14="http://schemas.microsoft.com/office/powerpoint/2010/main" val="22157954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79864B2-B1C9-4360-BFF0-6579C2546D1A}" type="slidenum">
              <a:rPr lang="nl-BE" smtClean="0"/>
              <a:t>46</a:t>
            </a:fld>
            <a:endParaRPr lang="nl-BE"/>
          </a:p>
        </p:txBody>
      </p:sp>
    </p:spTree>
    <p:extLst>
      <p:ext uri="{BB962C8B-B14F-4D97-AF65-F5344CB8AC3E}">
        <p14:creationId xmlns:p14="http://schemas.microsoft.com/office/powerpoint/2010/main" val="5982410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Bryant Pro Regular" panose="020B0503040000020003" pitchFamily="34" charset="0"/>
                <a:ea typeface="Verdana" panose="020B0604030504040204" pitchFamily="34" charset="0"/>
                <a:cs typeface="Times New Roman" panose="02020603050405020304" pitchFamily="18" charset="0"/>
              </a:rPr>
              <a:t>(foto: </a:t>
            </a:r>
            <a:r>
              <a:rPr lang="nl-BE" sz="1200" dirty="0">
                <a:effectLst/>
                <a:latin typeface="Calibri" panose="020F0502020204030204" pitchFamily="34" charset="0"/>
                <a:ea typeface="Calibri" panose="020F0502020204030204" pitchFamily="34" charset="0"/>
              </a:rPr>
              <a:t>Brug op implantaten in de bovenkaak </a:t>
            </a:r>
            <a:r>
              <a:rPr lang="nl-NL" sz="1200" dirty="0">
                <a:effectLst/>
                <a:latin typeface="Bryant Pro Regular" panose="020B0503040000020003" pitchFamily="34" charset="0"/>
                <a:ea typeface="Verdana" panose="020B0604030504040204" pitchFamily="34" charset="0"/>
                <a:cs typeface="Times New Roman" panose="02020603050405020304" pitchFamily="18" charset="0"/>
              </a:rPr>
              <a:t>), </a:t>
            </a:r>
            <a:endParaRPr lang="nl-BE" dirty="0"/>
          </a:p>
        </p:txBody>
      </p:sp>
      <p:sp>
        <p:nvSpPr>
          <p:cNvPr id="4" name="Tijdelijke aanduiding voor dianummer 3"/>
          <p:cNvSpPr>
            <a:spLocks noGrp="1"/>
          </p:cNvSpPr>
          <p:nvPr>
            <p:ph type="sldNum" sz="quarter" idx="10"/>
          </p:nvPr>
        </p:nvSpPr>
        <p:spPr/>
        <p:txBody>
          <a:bodyPr/>
          <a:lstStyle/>
          <a:p>
            <a:fld id="{E79864B2-B1C9-4360-BFF0-6579C2546D1A}" type="slidenum">
              <a:rPr lang="nl-BE" smtClean="0"/>
              <a:t>47</a:t>
            </a:fld>
            <a:endParaRPr lang="nl-BE"/>
          </a:p>
        </p:txBody>
      </p:sp>
    </p:spTree>
    <p:extLst>
      <p:ext uri="{BB962C8B-B14F-4D97-AF65-F5344CB8AC3E}">
        <p14:creationId xmlns:p14="http://schemas.microsoft.com/office/powerpoint/2010/main" val="1393760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79864B2-B1C9-4360-BFF0-6579C2546D1A}" type="slidenum">
              <a:rPr lang="nl-BE" smtClean="0"/>
              <a:t>48</a:t>
            </a:fld>
            <a:endParaRPr lang="nl-BE"/>
          </a:p>
        </p:txBody>
      </p:sp>
    </p:spTree>
    <p:extLst>
      <p:ext uri="{BB962C8B-B14F-4D97-AF65-F5344CB8AC3E}">
        <p14:creationId xmlns:p14="http://schemas.microsoft.com/office/powerpoint/2010/main" val="13184841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BE" sz="1200" dirty="0"/>
              <a:t>Later: de klikprothese’ is een uitneembare prothese met ook metalen structuren die niet-uitneembaar zijn </a:t>
            </a:r>
            <a:r>
              <a:rPr lang="nl-BE" sz="1200" dirty="0">
                <a:solidFill>
                  <a:srgbClr val="FF0000"/>
                </a:solidFill>
              </a:rPr>
              <a:t>(dia slides nr. 61-63). </a:t>
            </a:r>
            <a:endParaRPr lang="nl-NL" sz="1200" dirty="0">
              <a:solidFill>
                <a:srgbClr val="FF0000"/>
              </a:solidFill>
            </a:endParaRPr>
          </a:p>
          <a:p>
            <a:endParaRPr lang="nl-BE" dirty="0"/>
          </a:p>
        </p:txBody>
      </p:sp>
      <p:sp>
        <p:nvSpPr>
          <p:cNvPr id="4" name="Tijdelijke aanduiding voor dianummer 3"/>
          <p:cNvSpPr>
            <a:spLocks noGrp="1"/>
          </p:cNvSpPr>
          <p:nvPr>
            <p:ph type="sldNum" sz="quarter" idx="10"/>
          </p:nvPr>
        </p:nvSpPr>
        <p:spPr/>
        <p:txBody>
          <a:bodyPr/>
          <a:lstStyle/>
          <a:p>
            <a:fld id="{E79864B2-B1C9-4360-BFF0-6579C2546D1A}" type="slidenum">
              <a:rPr lang="nl-BE" smtClean="0"/>
              <a:t>49</a:t>
            </a:fld>
            <a:endParaRPr lang="nl-BE"/>
          </a:p>
        </p:txBody>
      </p:sp>
    </p:spTree>
    <p:extLst>
      <p:ext uri="{BB962C8B-B14F-4D97-AF65-F5344CB8AC3E}">
        <p14:creationId xmlns:p14="http://schemas.microsoft.com/office/powerpoint/2010/main" val="3785551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CBCCE047-A8FD-4FD3-A664-221B43F4A495}" type="slidenum">
              <a:rPr lang="en-GB" smtClean="0"/>
              <a:pPr>
                <a:defRPr/>
              </a:pPr>
              <a:t>5</a:t>
            </a:fld>
            <a:endParaRPr lang="en-GB"/>
          </a:p>
        </p:txBody>
      </p:sp>
    </p:spTree>
    <p:extLst>
      <p:ext uri="{BB962C8B-B14F-4D97-AF65-F5344CB8AC3E}">
        <p14:creationId xmlns:p14="http://schemas.microsoft.com/office/powerpoint/2010/main" val="25910174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Het reinigen van deze prothesen komt grotendeels overeen met het reinigen van natuurlijke tanden. Poets extra aandachtig bij de overgang tussen de kroon en het tandvlees. </a:t>
            </a:r>
            <a:endParaRPr lang="nl-BE" dirty="0"/>
          </a:p>
        </p:txBody>
      </p:sp>
      <p:sp>
        <p:nvSpPr>
          <p:cNvPr id="4" name="Tijdelijke aanduiding voor dianummer 3"/>
          <p:cNvSpPr>
            <a:spLocks noGrp="1"/>
          </p:cNvSpPr>
          <p:nvPr>
            <p:ph type="sldNum" sz="quarter" idx="10"/>
          </p:nvPr>
        </p:nvSpPr>
        <p:spPr/>
        <p:txBody>
          <a:bodyPr/>
          <a:lstStyle/>
          <a:p>
            <a:fld id="{E79864B2-B1C9-4360-BFF0-6579C2546D1A}" type="slidenum">
              <a:rPr lang="nl-BE" smtClean="0"/>
              <a:t>50</a:t>
            </a:fld>
            <a:endParaRPr lang="nl-BE"/>
          </a:p>
        </p:txBody>
      </p:sp>
    </p:spTree>
    <p:extLst>
      <p:ext uri="{BB962C8B-B14F-4D97-AF65-F5344CB8AC3E}">
        <p14:creationId xmlns:p14="http://schemas.microsoft.com/office/powerpoint/2010/main" val="18289622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BE" dirty="0"/>
              <a:t>PARTIEEL = GEDEELTELIJK</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bestaan in vele vormen en maten; met een </a:t>
            </a:r>
            <a:r>
              <a:rPr lang="nl-NL" sz="1800" b="0" dirty="0">
                <a:effectLst/>
                <a:latin typeface="Bryant Pro Regular" panose="020B0503040000020003" pitchFamily="34" charset="0"/>
                <a:ea typeface="Verdana" panose="020B0604030504040204" pitchFamily="34" charset="0"/>
                <a:cs typeface="Times New Roman" panose="02020603050405020304" pitchFamily="18" charset="0"/>
              </a:rPr>
              <a:t>metalen basis (de ‘skeletprothese’) of met een kunststofbasis (‘een plaatje’ of een ‘plaatprothese’ wordt </a:t>
            </a: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ook wel eens gezegd). Bij deze personen zien we een gedeelte dat vast zit in de mond (de natuurlijke tanden), en een gedeelte dat uitneembaar is (de gebitsprothese).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l-NL" sz="1800" dirty="0">
              <a:effectLst/>
              <a:latin typeface="Bryant Pro Regular" panose="020B0503040000020003" pitchFamily="34" charset="0"/>
              <a:ea typeface="Verdana" panose="020B060403050404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VOLLEDIG</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Personen met een volledige uitneembare gebitsprothese hebben geen natuurlijke tanden. De gebitsprothese rust dan volledig op de tandeloze kaken. In de volksmond zegt men vaak ‘enkel valse tanden, of alleen nog maar een kunstgebit’. Steeds meer en meer personen hebben een </a:t>
            </a:r>
            <a:r>
              <a:rPr lang="nl-NL" sz="1800" b="0" dirty="0">
                <a:effectLst/>
                <a:latin typeface="Bryant Pro Regular" panose="020B0503040000020003" pitchFamily="34" charset="0"/>
                <a:ea typeface="Verdana" panose="020B0604030504040204" pitchFamily="34" charset="0"/>
                <a:cs typeface="Times New Roman" panose="02020603050405020304" pitchFamily="18" charset="0"/>
              </a:rPr>
              <a:t>overkappingsprothese of een ‘klikprothese’. Dit </a:t>
            </a: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is een volledige uitneembare gebitsprothese op implantaten of op natuurlijke tanden.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l-BE" dirty="0"/>
          </a:p>
        </p:txBody>
      </p:sp>
      <p:sp>
        <p:nvSpPr>
          <p:cNvPr id="4" name="Tijdelijke aanduiding voor dianummer 3"/>
          <p:cNvSpPr>
            <a:spLocks noGrp="1"/>
          </p:cNvSpPr>
          <p:nvPr>
            <p:ph type="sldNum" sz="quarter" idx="10"/>
          </p:nvPr>
        </p:nvSpPr>
        <p:spPr/>
        <p:txBody>
          <a:bodyPr/>
          <a:lstStyle/>
          <a:p>
            <a:fld id="{E79864B2-B1C9-4360-BFF0-6579C2546D1A}" type="slidenum">
              <a:rPr lang="nl-BE" smtClean="0"/>
              <a:t>51</a:t>
            </a:fld>
            <a:endParaRPr lang="nl-BE"/>
          </a:p>
        </p:txBody>
      </p:sp>
    </p:spTree>
    <p:extLst>
      <p:ext uri="{BB962C8B-B14F-4D97-AF65-F5344CB8AC3E}">
        <p14:creationId xmlns:p14="http://schemas.microsoft.com/office/powerpoint/2010/main" val="13652380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het poetsen ga je </a:t>
            </a:r>
            <a:r>
              <a:rPr lang="nl-BE" b="1" dirty="0"/>
              <a:t>steeds </a:t>
            </a:r>
            <a:r>
              <a:rPr lang="nl-BE" dirty="0"/>
              <a:t>het</a:t>
            </a:r>
            <a:r>
              <a:rPr lang="nl-BE" baseline="0" dirty="0"/>
              <a:t> </a:t>
            </a:r>
            <a:r>
              <a:rPr lang="nl-BE" b="1" baseline="0" dirty="0"/>
              <a:t>uitneembare </a:t>
            </a:r>
            <a:r>
              <a:rPr lang="nl-BE" baseline="0" dirty="0"/>
              <a:t>gedeelte, de gebitsprothese, </a:t>
            </a:r>
            <a:r>
              <a:rPr lang="nl-BE" b="1" baseline="0" dirty="0"/>
              <a:t>uit de mond </a:t>
            </a:r>
            <a:r>
              <a:rPr lang="nl-BE" baseline="0" dirty="0"/>
              <a:t>halen vooraleer je start. We raden het af om de zorg voor de gebitsprothese en de natuurlijke tanden op twee verschillende tijdstippen uit te voeren (bv. ‘s morgens natuurlijke tanden, ‘s avonds gebitsprothese) . Doe dit bij voorkeur samen. </a:t>
            </a:r>
            <a:r>
              <a:rPr lang="nl-BE" dirty="0"/>
              <a:t>Hier</a:t>
            </a:r>
            <a:r>
              <a:rPr lang="nl-BE" baseline="0" dirty="0"/>
              <a:t> heb je een combinatie van de benodigdheden van ‘mondzorg bij natuurlijk tanden’ en ‘mondzorg bij gebitsprothesen’. Ook al bevat de gedeeltelijke uitneembare gebitsprothese maar 1 tand, dan wel 10, ze worden op </a:t>
            </a:r>
            <a:r>
              <a:rPr lang="nl-BE" b="1" baseline="0" dirty="0">
                <a:latin typeface="Bryant Pro Bold" panose="020B0503040000020003" pitchFamily="34" charset="0"/>
              </a:rPr>
              <a:t>dezelfde manier verzorgd als volledige gebitsprothesen</a:t>
            </a:r>
            <a:r>
              <a:rPr lang="nl-BE" baseline="0" dirty="0"/>
              <a:t>. </a:t>
            </a:r>
          </a:p>
          <a:p>
            <a:endParaRPr lang="nl-BE" baseline="0" dirty="0"/>
          </a:p>
          <a:p>
            <a:r>
              <a:rPr lang="nl-BE" baseline="0" dirty="0"/>
              <a:t>Waarom dat </a:t>
            </a:r>
            <a:r>
              <a:rPr lang="nl-BE" b="1" baseline="0" dirty="0"/>
              <a:t>gaasje</a:t>
            </a:r>
            <a:r>
              <a:rPr lang="nl-BE" baseline="0" dirty="0"/>
              <a:t>? Ook het tandvlees onder de gedeeltelijke gebitsprothese mag niet vergeten worden. </a:t>
            </a:r>
          </a:p>
          <a:p>
            <a:endParaRPr lang="nl-BE" dirty="0"/>
          </a:p>
          <a:p>
            <a:endParaRPr lang="nl-BE" b="0" dirty="0"/>
          </a:p>
        </p:txBody>
      </p:sp>
      <p:sp>
        <p:nvSpPr>
          <p:cNvPr id="4" name="Tijdelijke aanduiding voor dianummer 3"/>
          <p:cNvSpPr>
            <a:spLocks noGrp="1"/>
          </p:cNvSpPr>
          <p:nvPr>
            <p:ph type="sldNum" sz="quarter" idx="10"/>
          </p:nvPr>
        </p:nvSpPr>
        <p:spPr/>
        <p:txBody>
          <a:bodyPr/>
          <a:lstStyle/>
          <a:p>
            <a:fld id="{1BE1DFC9-26E1-4C5A-8EF2-FD8E93AB510C}" type="slidenum">
              <a:rPr lang="nl-BE" smtClean="0">
                <a:solidFill>
                  <a:prstClr val="black"/>
                </a:solidFill>
              </a:rPr>
              <a:pPr/>
              <a:t>52</a:t>
            </a:fld>
            <a:endParaRPr lang="nl-BE">
              <a:solidFill>
                <a:prstClr val="black"/>
              </a:solidFill>
            </a:endParaRPr>
          </a:p>
        </p:txBody>
      </p:sp>
    </p:spTree>
    <p:extLst>
      <p:ext uri="{BB962C8B-B14F-4D97-AF65-F5344CB8AC3E}">
        <p14:creationId xmlns:p14="http://schemas.microsoft.com/office/powerpoint/2010/main" val="24608942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 Dit lijkt veel doordat je alle handelingen voor natuurlijke</a:t>
            </a:r>
            <a:r>
              <a:rPr lang="nl-BE" baseline="0" dirty="0"/>
              <a:t> tanden en gebitsprothesen samen moet voegen. Geen nood, wanneer je dit eenmaal onder de knie hebt kan dit erg vlot verlopen! </a:t>
            </a:r>
            <a:endParaRPr lang="nl-BE" dirty="0"/>
          </a:p>
        </p:txBody>
      </p:sp>
      <p:sp>
        <p:nvSpPr>
          <p:cNvPr id="4" name="Tijdelijke aanduiding voor dianummer 3"/>
          <p:cNvSpPr>
            <a:spLocks noGrp="1"/>
          </p:cNvSpPr>
          <p:nvPr>
            <p:ph type="sldNum" sz="quarter" idx="5"/>
          </p:nvPr>
        </p:nvSpPr>
        <p:spPr/>
        <p:txBody>
          <a:bodyPr/>
          <a:lstStyle/>
          <a:p>
            <a:fld id="{0A909AFD-7768-4C05-A284-A78CC2FE9968}" type="slidenum">
              <a:rPr lang="nl-BE" smtClean="0"/>
              <a:t>53</a:t>
            </a:fld>
            <a:endParaRPr lang="nl-BE"/>
          </a:p>
        </p:txBody>
      </p:sp>
    </p:spTree>
    <p:extLst>
      <p:ext uri="{BB962C8B-B14F-4D97-AF65-F5344CB8AC3E}">
        <p14:creationId xmlns:p14="http://schemas.microsoft.com/office/powerpoint/2010/main" val="7665483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BE" dirty="0"/>
              <a:t>PARTIEEL = GEDEELTELIJK</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bestaan in vele vormen en maten; met een </a:t>
            </a:r>
            <a:r>
              <a:rPr lang="nl-NL" sz="1800" b="0" dirty="0">
                <a:effectLst/>
                <a:latin typeface="Bryant Pro Regular" panose="020B0503040000020003" pitchFamily="34" charset="0"/>
                <a:ea typeface="Verdana" panose="020B0604030504040204" pitchFamily="34" charset="0"/>
                <a:cs typeface="Times New Roman" panose="02020603050405020304" pitchFamily="18" charset="0"/>
              </a:rPr>
              <a:t>metalen basis (de ‘skeletprothese’) of met een kunststofbasis (‘een plaatje’ of een ‘plaatprothese’ wordt </a:t>
            </a: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ook wel eens gezegd). Bij deze personen zien we een gedeelte dat vast zit in de mond (de natuurlijke tanden), en een gedeelte dat uitneembaar is (de gebitsprothese).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l-NL" sz="1800" dirty="0">
              <a:effectLst/>
              <a:latin typeface="Bryant Pro Regular" panose="020B0503040000020003" pitchFamily="34" charset="0"/>
              <a:ea typeface="Verdana" panose="020B060403050404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VOLLEDIG</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Personen met een volledige uitneembare gebitsprothese hebben geen natuurlijke tanden. De gebitsprothese rust dan volledig op de tandeloze kaken. In de volksmond zegt men vaak ‘enkel valse tanden, of alleen nog maar een kunstgebit’. Steeds meer en meer personen hebben een </a:t>
            </a:r>
            <a:r>
              <a:rPr lang="nl-NL" sz="1800" b="0" dirty="0">
                <a:effectLst/>
                <a:latin typeface="Bryant Pro Regular" panose="020B0503040000020003" pitchFamily="34" charset="0"/>
                <a:ea typeface="Verdana" panose="020B0604030504040204" pitchFamily="34" charset="0"/>
                <a:cs typeface="Times New Roman" panose="02020603050405020304" pitchFamily="18" charset="0"/>
              </a:rPr>
              <a:t>overkappingsprothese of een ‘klikprothese’. Dit </a:t>
            </a: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is een volledige uitneembare gebitsprothese op implantaten of op natuurlijke tanden.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l-BE" dirty="0"/>
          </a:p>
        </p:txBody>
      </p:sp>
      <p:sp>
        <p:nvSpPr>
          <p:cNvPr id="4" name="Tijdelijke aanduiding voor dianummer 3"/>
          <p:cNvSpPr>
            <a:spLocks noGrp="1"/>
          </p:cNvSpPr>
          <p:nvPr>
            <p:ph type="sldNum" sz="quarter" idx="10"/>
          </p:nvPr>
        </p:nvSpPr>
        <p:spPr/>
        <p:txBody>
          <a:bodyPr/>
          <a:lstStyle/>
          <a:p>
            <a:fld id="{E79864B2-B1C9-4360-BFF0-6579C2546D1A}" type="slidenum">
              <a:rPr lang="nl-BE" smtClean="0"/>
              <a:t>54</a:t>
            </a:fld>
            <a:endParaRPr lang="nl-BE"/>
          </a:p>
        </p:txBody>
      </p:sp>
    </p:spTree>
    <p:extLst>
      <p:ext uri="{BB962C8B-B14F-4D97-AF65-F5344CB8AC3E}">
        <p14:creationId xmlns:p14="http://schemas.microsoft.com/office/powerpoint/2010/main" val="30826583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gebitsprotheseborstel heeft langere en</a:t>
            </a:r>
            <a:r>
              <a:rPr lang="nl-BE" baseline="0" dirty="0"/>
              <a:t> stevigere haren. Zo kan je gemakkelijker schrobben. De schuine, driehoekige kant ga je gebruiken om de binnenkant van de gebitsprothese proper te maken (de kant van het tandvlees). De rechte kant gebruik je om de kant van de tanden goed schoon te schrobben. </a:t>
            </a:r>
          </a:p>
          <a:p>
            <a:r>
              <a:rPr lang="nl-BE" baseline="0" dirty="0"/>
              <a:t>Een tandenborstel is vaak te zacht en te klein. </a:t>
            </a:r>
          </a:p>
          <a:p>
            <a:endParaRPr lang="nl-BE" baseline="0" dirty="0"/>
          </a:p>
          <a:p>
            <a:r>
              <a:rPr lang="nl-BE" baseline="0" dirty="0"/>
              <a:t>We raden neutrale vloeibare handzeep aan om gebitsprotheses te poetsen. Je kan het meer met de afwas vergelijken dan met het poetsen van je natuurlijke tanden. Wanneer alles goed proper is en goed afgespoeld zal je geen zeep meer proeven. (Net zoals je bestek of glazen!)</a:t>
            </a:r>
          </a:p>
          <a:p>
            <a:endParaRPr lang="nl-BE" dirty="0"/>
          </a:p>
          <a:p>
            <a:endParaRPr lang="nl-BE" dirty="0"/>
          </a:p>
          <a:p>
            <a:r>
              <a:rPr lang="nl-BE" b="0" dirty="0"/>
              <a:t>Tip: sommige WZC lossen de eerste</a:t>
            </a:r>
            <a:r>
              <a:rPr lang="nl-BE" b="0" baseline="0" dirty="0"/>
              <a:t> </a:t>
            </a:r>
            <a:r>
              <a:rPr lang="nl-BE" b="0" dirty="0"/>
              <a:t>aversie bij bepaalde bewoners</a:t>
            </a:r>
            <a:r>
              <a:rPr lang="nl-BE" b="0" baseline="0" dirty="0"/>
              <a:t> op door flesjes te vullen met niet geparfumeerde vloeibare zeep. Ook zeer goedkoop in bulk aangekocht. Dan te labelen ‘Gebitsprothesezeep’. De acceptatie is dan veel hoger. </a:t>
            </a:r>
          </a:p>
          <a:p>
            <a:endParaRPr lang="nl-BE" b="1" baseline="0" dirty="0"/>
          </a:p>
        </p:txBody>
      </p:sp>
      <p:sp>
        <p:nvSpPr>
          <p:cNvPr id="4" name="Tijdelijke aanduiding voor dianummer 3"/>
          <p:cNvSpPr>
            <a:spLocks noGrp="1"/>
          </p:cNvSpPr>
          <p:nvPr>
            <p:ph type="sldNum" sz="quarter" idx="10"/>
          </p:nvPr>
        </p:nvSpPr>
        <p:spPr/>
        <p:txBody>
          <a:bodyPr/>
          <a:lstStyle/>
          <a:p>
            <a:fld id="{1BE1DFC9-26E1-4C5A-8EF2-FD8E93AB510C}" type="slidenum">
              <a:rPr lang="nl-BE" smtClean="0">
                <a:solidFill>
                  <a:prstClr val="black"/>
                </a:solidFill>
              </a:rPr>
              <a:pPr/>
              <a:t>55</a:t>
            </a:fld>
            <a:endParaRPr lang="nl-BE">
              <a:solidFill>
                <a:prstClr val="black"/>
              </a:solidFill>
            </a:endParaRPr>
          </a:p>
        </p:txBody>
      </p:sp>
    </p:spTree>
    <p:extLst>
      <p:ext uri="{BB962C8B-B14F-4D97-AF65-F5344CB8AC3E}">
        <p14:creationId xmlns:p14="http://schemas.microsoft.com/office/powerpoint/2010/main" val="11360583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Goed spoelen! Na iedere maaltijd wordt de gebitsprothese uit de mond gehaald en onder lopend water afgespoeld. Zo blijven er geen </a:t>
            </a:r>
            <a:r>
              <a:rPr lang="nl-BE" baseline="0" dirty="0"/>
              <a:t>etensresten achter tussen gebitsprothese en tandvlees, wat onaangenaam is. </a:t>
            </a:r>
            <a:endParaRPr lang="nl-BE" dirty="0"/>
          </a:p>
        </p:txBody>
      </p:sp>
      <p:sp>
        <p:nvSpPr>
          <p:cNvPr id="4" name="Tijdelijke aanduiding voor dianummer 3"/>
          <p:cNvSpPr>
            <a:spLocks noGrp="1"/>
          </p:cNvSpPr>
          <p:nvPr>
            <p:ph type="sldNum" sz="quarter" idx="10"/>
          </p:nvPr>
        </p:nvSpPr>
        <p:spPr/>
        <p:txBody>
          <a:bodyPr/>
          <a:lstStyle/>
          <a:p>
            <a:pPr>
              <a:defRPr/>
            </a:pPr>
            <a:fld id="{CBCCE047-A8FD-4FD3-A664-221B43F4A495}" type="slidenum">
              <a:rPr lang="en-GB" smtClean="0"/>
              <a:pPr>
                <a:defRPr/>
              </a:pPr>
              <a:t>56</a:t>
            </a:fld>
            <a:endParaRPr lang="en-GB"/>
          </a:p>
        </p:txBody>
      </p:sp>
    </p:spTree>
    <p:extLst>
      <p:ext uri="{BB962C8B-B14F-4D97-AF65-F5344CB8AC3E}">
        <p14:creationId xmlns:p14="http://schemas.microsoft.com/office/powerpoint/2010/main" val="517170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1BE1DFC9-26E1-4C5A-8EF2-FD8E93AB510C}" type="slidenum">
              <a:rPr lang="nl-BE" smtClean="0">
                <a:solidFill>
                  <a:prstClr val="black"/>
                </a:solidFill>
              </a:rPr>
              <a:pPr/>
              <a:t>57</a:t>
            </a:fld>
            <a:endParaRPr lang="nl-BE">
              <a:solidFill>
                <a:prstClr val="black"/>
              </a:solidFill>
            </a:endParaRPr>
          </a:p>
        </p:txBody>
      </p:sp>
    </p:spTree>
    <p:extLst>
      <p:ext uri="{BB962C8B-B14F-4D97-AF65-F5344CB8AC3E}">
        <p14:creationId xmlns:p14="http://schemas.microsoft.com/office/powerpoint/2010/main" val="17678405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1BE1DFC9-26E1-4C5A-8EF2-FD8E93AB510C}" type="slidenum">
              <a:rPr lang="nl-BE" smtClean="0">
                <a:solidFill>
                  <a:prstClr val="black"/>
                </a:solidFill>
              </a:rPr>
              <a:pPr/>
              <a:t>58</a:t>
            </a:fld>
            <a:endParaRPr lang="nl-BE">
              <a:solidFill>
                <a:prstClr val="black"/>
              </a:solidFill>
            </a:endParaRPr>
          </a:p>
        </p:txBody>
      </p:sp>
    </p:spTree>
    <p:extLst>
      <p:ext uri="{BB962C8B-B14F-4D97-AF65-F5344CB8AC3E}">
        <p14:creationId xmlns:p14="http://schemas.microsoft.com/office/powerpoint/2010/main" val="17494371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Houd de </a:t>
            </a:r>
            <a:r>
              <a:rPr lang="nl-BE" baseline="0" dirty="0"/>
              <a:t>gebitsprothese goed vast tussen je ene hand en schrob met de andere. </a:t>
            </a:r>
          </a:p>
          <a:p>
            <a:endParaRPr lang="nl-BE" baseline="0" dirty="0"/>
          </a:p>
          <a:p>
            <a:r>
              <a:rPr lang="nl-BE" baseline="0" dirty="0"/>
              <a:t>Als je poetst boven een lavabo kan je een klein laagje water laten lopen, zodat wanneer de gebitprothese uit je handen glipt deze zacht kan vallen in het water. Een andere methode is het poetsen boven een handdoek of doekje. </a:t>
            </a:r>
          </a:p>
          <a:p>
            <a:endParaRPr lang="nl-BE" b="0" baseline="0" dirty="0"/>
          </a:p>
          <a:p>
            <a:r>
              <a:rPr lang="nl-BE" b="0" baseline="0" dirty="0"/>
              <a:t>Tip: vergeet niet te poetsen waar je de gebitsprothese vast hebt gehouden.</a:t>
            </a:r>
          </a:p>
          <a:p>
            <a:endParaRPr lang="nl-BE" b="0" baseline="0" dirty="0"/>
          </a:p>
          <a:p>
            <a:r>
              <a:rPr lang="nl-BE" b="0" baseline="0" dirty="0"/>
              <a:t>! Hoewel de tekening links zeer duidelijk is, missen we hier toch handschoenen. </a:t>
            </a:r>
          </a:p>
          <a:p>
            <a:endParaRPr lang="nl-BE" dirty="0"/>
          </a:p>
        </p:txBody>
      </p:sp>
      <p:sp>
        <p:nvSpPr>
          <p:cNvPr id="4" name="Tijdelijke aanduiding voor dianummer 3"/>
          <p:cNvSpPr>
            <a:spLocks noGrp="1"/>
          </p:cNvSpPr>
          <p:nvPr>
            <p:ph type="sldNum" sz="quarter" idx="5"/>
          </p:nvPr>
        </p:nvSpPr>
        <p:spPr/>
        <p:txBody>
          <a:bodyPr/>
          <a:lstStyle/>
          <a:p>
            <a:pPr>
              <a:defRPr/>
            </a:pPr>
            <a:fld id="{CBCCE047-A8FD-4FD3-A664-221B43F4A495}" type="slidenum">
              <a:rPr lang="en-GB" smtClean="0"/>
              <a:pPr>
                <a:defRPr/>
              </a:pPr>
              <a:t>59</a:t>
            </a:fld>
            <a:endParaRPr lang="en-GB"/>
          </a:p>
        </p:txBody>
      </p:sp>
    </p:spTree>
    <p:extLst>
      <p:ext uri="{BB962C8B-B14F-4D97-AF65-F5344CB8AC3E}">
        <p14:creationId xmlns:p14="http://schemas.microsoft.com/office/powerpoint/2010/main" val="242589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CBCCE047-A8FD-4FD3-A664-221B43F4A495}" type="slidenum">
              <a:rPr lang="en-GB" smtClean="0"/>
              <a:pPr>
                <a:defRPr/>
              </a:pPr>
              <a:t>6</a:t>
            </a:fld>
            <a:endParaRPr lang="en-GB"/>
          </a:p>
        </p:txBody>
      </p:sp>
    </p:spTree>
    <p:extLst>
      <p:ext uri="{BB962C8B-B14F-4D97-AF65-F5344CB8AC3E}">
        <p14:creationId xmlns:p14="http://schemas.microsoft.com/office/powerpoint/2010/main" val="28351751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Vooral</a:t>
            </a:r>
            <a:r>
              <a:rPr lang="nl-BE" b="1" dirty="0"/>
              <a:t> vooraan </a:t>
            </a:r>
            <a:r>
              <a:rPr lang="nl-BE" dirty="0"/>
              <a:t>aan de binnenkant van een gebitsprothese</a:t>
            </a:r>
            <a:r>
              <a:rPr lang="nl-BE" baseline="0" dirty="0"/>
              <a:t> voor de bovenkaak zal je het meeste plaque zien.  Besteed het meeste aandacht aan deze regio!</a:t>
            </a:r>
          </a:p>
          <a:p>
            <a:endParaRPr lang="nl-BE" baseline="0" dirty="0"/>
          </a:p>
        </p:txBody>
      </p:sp>
      <p:sp>
        <p:nvSpPr>
          <p:cNvPr id="4" name="Tijdelijke aanduiding voor dianummer 3"/>
          <p:cNvSpPr>
            <a:spLocks noGrp="1"/>
          </p:cNvSpPr>
          <p:nvPr>
            <p:ph type="sldNum" sz="quarter" idx="5"/>
          </p:nvPr>
        </p:nvSpPr>
        <p:spPr/>
        <p:txBody>
          <a:bodyPr/>
          <a:lstStyle/>
          <a:p>
            <a:pPr>
              <a:defRPr/>
            </a:pPr>
            <a:fld id="{CBCCE047-A8FD-4FD3-A664-221B43F4A495}" type="slidenum">
              <a:rPr lang="en-GB" smtClean="0"/>
              <a:pPr>
                <a:defRPr/>
              </a:pPr>
              <a:t>60</a:t>
            </a:fld>
            <a:endParaRPr lang="en-GB"/>
          </a:p>
        </p:txBody>
      </p:sp>
    </p:spTree>
    <p:extLst>
      <p:ext uri="{BB962C8B-B14F-4D97-AF65-F5344CB8AC3E}">
        <p14:creationId xmlns:p14="http://schemas.microsoft.com/office/powerpoint/2010/main" val="25618904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BE" dirty="0"/>
              <a:t>PARTIEEL = GEDEELTELIJK</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bestaan in vele vormen en maten; met een </a:t>
            </a:r>
            <a:r>
              <a:rPr lang="nl-NL" sz="1800" b="0" dirty="0">
                <a:effectLst/>
                <a:latin typeface="Bryant Pro Regular" panose="020B0503040000020003" pitchFamily="34" charset="0"/>
                <a:ea typeface="Verdana" panose="020B0604030504040204" pitchFamily="34" charset="0"/>
                <a:cs typeface="Times New Roman" panose="02020603050405020304" pitchFamily="18" charset="0"/>
              </a:rPr>
              <a:t>metalen basis (de ‘skeletprothese’) of met een kunststofbasis (‘een plaatje’ of een ‘plaatprothese’ wordt </a:t>
            </a: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ook wel eens gezegd). Bij deze personen zien we een gedeelte dat vast zit in de mond (de natuurlijke tanden), en een gedeelte dat uitneembaar is (de gebitsprothese).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l-NL" sz="1800" dirty="0">
              <a:effectLst/>
              <a:latin typeface="Bryant Pro Regular" panose="020B0503040000020003" pitchFamily="34" charset="0"/>
              <a:ea typeface="Verdana" panose="020B060403050404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VOLLEDIG</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Personen met een volledige uitneembare gebitsprothese hebben geen natuurlijke tanden. De gebitsprothese rust dan volledig op de tandeloze kaken. In de volksmond zegt men vaak ‘enkel valse tanden, of alleen nog maar een kunstgebit’. Steeds meer en meer personen hebben een </a:t>
            </a:r>
            <a:r>
              <a:rPr lang="nl-NL" sz="1800" b="0" dirty="0">
                <a:effectLst/>
                <a:latin typeface="Bryant Pro Regular" panose="020B0503040000020003" pitchFamily="34" charset="0"/>
                <a:ea typeface="Verdana" panose="020B0604030504040204" pitchFamily="34" charset="0"/>
                <a:cs typeface="Times New Roman" panose="02020603050405020304" pitchFamily="18" charset="0"/>
              </a:rPr>
              <a:t>overkappingsprothese of een ‘klikprothese’. Dit </a:t>
            </a:r>
            <a:r>
              <a:rPr lang="nl-NL" sz="1800" dirty="0">
                <a:effectLst/>
                <a:latin typeface="Bryant Pro Regular" panose="020B0503040000020003" pitchFamily="34" charset="0"/>
                <a:ea typeface="Verdana" panose="020B0604030504040204" pitchFamily="34" charset="0"/>
                <a:cs typeface="Times New Roman" panose="02020603050405020304" pitchFamily="18" charset="0"/>
              </a:rPr>
              <a:t>is een volledige uitneembare gebitsprothese op implantaten of op natuurlijke tanden.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nl-BE" dirty="0"/>
          </a:p>
        </p:txBody>
      </p:sp>
      <p:sp>
        <p:nvSpPr>
          <p:cNvPr id="4" name="Tijdelijke aanduiding voor dianummer 3"/>
          <p:cNvSpPr>
            <a:spLocks noGrp="1"/>
          </p:cNvSpPr>
          <p:nvPr>
            <p:ph type="sldNum" sz="quarter" idx="10"/>
          </p:nvPr>
        </p:nvSpPr>
        <p:spPr/>
        <p:txBody>
          <a:bodyPr/>
          <a:lstStyle/>
          <a:p>
            <a:fld id="{E79864B2-B1C9-4360-BFF0-6579C2546D1A}" type="slidenum">
              <a:rPr lang="nl-BE" smtClean="0"/>
              <a:t>61</a:t>
            </a:fld>
            <a:endParaRPr lang="nl-BE"/>
          </a:p>
        </p:txBody>
      </p:sp>
    </p:spTree>
    <p:extLst>
      <p:ext uri="{BB962C8B-B14F-4D97-AF65-F5344CB8AC3E}">
        <p14:creationId xmlns:p14="http://schemas.microsoft.com/office/powerpoint/2010/main" val="3292639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r>
              <a:rPr lang="nl-BE" dirty="0">
                <a:hlinkClick r:id="rId3"/>
              </a:rPr>
              <a:t>Bron</a:t>
            </a:r>
            <a:r>
              <a:rPr lang="nl-BE" baseline="0" dirty="0">
                <a:hlinkClick r:id="rId3"/>
              </a:rPr>
              <a:t> foto’s: </a:t>
            </a:r>
            <a:r>
              <a:rPr lang="nl-BE" baseline="0" dirty="0" err="1">
                <a:hlinkClick r:id="rId3"/>
              </a:rPr>
              <a:t>ZorgVoorBeter</a:t>
            </a:r>
            <a:r>
              <a:rPr lang="nl-BE" baseline="0" dirty="0">
                <a:hlinkClick r:id="rId3"/>
              </a:rPr>
              <a:t>, Gezonde Mond</a:t>
            </a:r>
          </a:p>
          <a:p>
            <a:endParaRPr lang="nl-BE" baseline="0" dirty="0"/>
          </a:p>
          <a:p>
            <a:r>
              <a:rPr lang="nl-BE" baseline="0" dirty="0"/>
              <a:t>De </a:t>
            </a:r>
            <a:r>
              <a:rPr lang="nl-BE" b="1" baseline="0" dirty="0"/>
              <a:t>implantaten of structuren </a:t>
            </a:r>
            <a:r>
              <a:rPr lang="nl-BE" baseline="0" dirty="0"/>
              <a:t>aanwezig in de mond zitten ook </a:t>
            </a:r>
            <a:r>
              <a:rPr lang="nl-BE" b="1" baseline="0" dirty="0"/>
              <a:t>vast</a:t>
            </a:r>
            <a:r>
              <a:rPr lang="nl-BE" baseline="0" dirty="0"/>
              <a:t>. Daarop werd een (gedeeltelijk) </a:t>
            </a:r>
            <a:r>
              <a:rPr lang="nl-BE" b="1" baseline="0" dirty="0"/>
              <a:t>uitneembare</a:t>
            </a:r>
            <a:r>
              <a:rPr lang="nl-BE" baseline="0" dirty="0"/>
              <a:t> gebitsprothese gemaakt die hierop vastklikt. </a:t>
            </a:r>
          </a:p>
          <a:p>
            <a:r>
              <a:rPr lang="nl-BE" baseline="0" dirty="0"/>
              <a:t>Het feit dat de gebitsprothesen kunnen vastklikken geeft meer comfort voor de bewoner bij het kauwen, eten en spreken. </a:t>
            </a:r>
          </a:p>
          <a:p>
            <a:r>
              <a:rPr lang="nl-BE" baseline="0" dirty="0"/>
              <a:t>Niet alleen de gebitsprotheses moeten verzorgd worden, maar ook de vaste implantaatstructuren in de mond!</a:t>
            </a:r>
          </a:p>
          <a:p>
            <a:endParaRPr lang="nl-BE" baseline="0" dirty="0"/>
          </a:p>
          <a:p>
            <a:r>
              <a:rPr lang="nl-BE" b="1" baseline="0" dirty="0"/>
              <a:t>Tip: alle vaste structuren in de mond worden gepoetst zoals natuurlijke tanden.</a:t>
            </a:r>
          </a:p>
          <a:p>
            <a:endParaRPr lang="nl-BE" b="0" dirty="0"/>
          </a:p>
        </p:txBody>
      </p:sp>
      <p:sp>
        <p:nvSpPr>
          <p:cNvPr id="4" name="Tijdelijke aanduiding voor dianummer 3"/>
          <p:cNvSpPr>
            <a:spLocks noGrp="1"/>
          </p:cNvSpPr>
          <p:nvPr>
            <p:ph type="sldNum" sz="quarter" idx="10"/>
          </p:nvPr>
        </p:nvSpPr>
        <p:spPr/>
        <p:txBody>
          <a:bodyPr/>
          <a:lstStyle/>
          <a:p>
            <a:fld id="{1BE1DFC9-26E1-4C5A-8EF2-FD8E93AB510C}" type="slidenum">
              <a:rPr lang="nl-BE" smtClean="0">
                <a:solidFill>
                  <a:prstClr val="black"/>
                </a:solidFill>
              </a:rPr>
              <a:pPr/>
              <a:t>62</a:t>
            </a:fld>
            <a:endParaRPr lang="nl-BE">
              <a:solidFill>
                <a:prstClr val="black"/>
              </a:solidFill>
            </a:endParaRPr>
          </a:p>
        </p:txBody>
      </p:sp>
    </p:spTree>
    <p:extLst>
      <p:ext uri="{BB962C8B-B14F-4D97-AF65-F5344CB8AC3E}">
        <p14:creationId xmlns:p14="http://schemas.microsoft.com/office/powerpoint/2010/main" val="38382699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r>
              <a:rPr lang="nl-BE" dirty="0">
                <a:hlinkClick r:id="rId3"/>
              </a:rPr>
              <a:t>Bron</a:t>
            </a:r>
            <a:r>
              <a:rPr lang="nl-BE" baseline="0" dirty="0">
                <a:hlinkClick r:id="rId3"/>
              </a:rPr>
              <a:t> foto’s: </a:t>
            </a:r>
            <a:r>
              <a:rPr lang="nl-BE" baseline="0" dirty="0" err="1">
                <a:hlinkClick r:id="rId3"/>
              </a:rPr>
              <a:t>ZorgVoorBeter</a:t>
            </a:r>
            <a:r>
              <a:rPr lang="nl-BE" baseline="0" dirty="0">
                <a:hlinkClick r:id="rId3"/>
              </a:rPr>
              <a:t>, Gezonde Mond</a:t>
            </a:r>
          </a:p>
          <a:p>
            <a:endParaRPr lang="nl-BE" baseline="0" dirty="0"/>
          </a:p>
          <a:p>
            <a:r>
              <a:rPr lang="nl-BE" baseline="0" dirty="0"/>
              <a:t>De </a:t>
            </a:r>
            <a:r>
              <a:rPr lang="nl-BE" b="1" baseline="0" dirty="0"/>
              <a:t>implantaten of structuren </a:t>
            </a:r>
            <a:r>
              <a:rPr lang="nl-BE" baseline="0" dirty="0"/>
              <a:t>aanwezig in de mond zitten ook </a:t>
            </a:r>
            <a:r>
              <a:rPr lang="nl-BE" b="1" baseline="0" dirty="0"/>
              <a:t>vast</a:t>
            </a:r>
            <a:r>
              <a:rPr lang="nl-BE" baseline="0" dirty="0"/>
              <a:t>. Daarop werd een (gedeeltelijk) </a:t>
            </a:r>
            <a:r>
              <a:rPr lang="nl-BE" b="1" baseline="0" dirty="0"/>
              <a:t>uitneembare</a:t>
            </a:r>
            <a:r>
              <a:rPr lang="nl-BE" baseline="0" dirty="0"/>
              <a:t> gebitsprothese gemaakt die hierop vastklikt. </a:t>
            </a:r>
          </a:p>
          <a:p>
            <a:r>
              <a:rPr lang="nl-BE" baseline="0" dirty="0"/>
              <a:t>Het feit dat de gebitsprothesen kunnen vastklikken geeft meer comfort voor de bewoner bij het kauwen, eten en spreken. </a:t>
            </a:r>
          </a:p>
          <a:p>
            <a:r>
              <a:rPr lang="nl-BE" baseline="0" dirty="0"/>
              <a:t>Niet alleen de gebitsprotheses moeten verzorgd worden, maar ook de vaste implantaatstructuren in de mond!</a:t>
            </a:r>
          </a:p>
          <a:p>
            <a:endParaRPr lang="nl-BE" baseline="0" dirty="0"/>
          </a:p>
          <a:p>
            <a:r>
              <a:rPr lang="nl-BE" b="1" baseline="0" dirty="0"/>
              <a:t>Tip: alle vaste structuren in de mond worden gepoetst zoals natuurlijke tanden.</a:t>
            </a:r>
          </a:p>
          <a:p>
            <a:endParaRPr lang="nl-BE" b="0" dirty="0"/>
          </a:p>
        </p:txBody>
      </p:sp>
      <p:sp>
        <p:nvSpPr>
          <p:cNvPr id="4" name="Tijdelijke aanduiding voor dianummer 3"/>
          <p:cNvSpPr>
            <a:spLocks noGrp="1"/>
          </p:cNvSpPr>
          <p:nvPr>
            <p:ph type="sldNum" sz="quarter" idx="10"/>
          </p:nvPr>
        </p:nvSpPr>
        <p:spPr/>
        <p:txBody>
          <a:bodyPr/>
          <a:lstStyle/>
          <a:p>
            <a:fld id="{1BE1DFC9-26E1-4C5A-8EF2-FD8E93AB510C}" type="slidenum">
              <a:rPr lang="nl-BE" smtClean="0">
                <a:solidFill>
                  <a:prstClr val="black"/>
                </a:solidFill>
              </a:rPr>
              <a:pPr/>
              <a:t>63</a:t>
            </a:fld>
            <a:endParaRPr lang="nl-BE">
              <a:solidFill>
                <a:prstClr val="black"/>
              </a:solidFill>
            </a:endParaRPr>
          </a:p>
        </p:txBody>
      </p:sp>
    </p:spTree>
    <p:extLst>
      <p:ext uri="{BB962C8B-B14F-4D97-AF65-F5344CB8AC3E}">
        <p14:creationId xmlns:p14="http://schemas.microsoft.com/office/powerpoint/2010/main" val="20932009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Hier</a:t>
            </a:r>
            <a:r>
              <a:rPr lang="nl-BE" baseline="0" dirty="0"/>
              <a:t> heb je een combinatie van de benodigdheden van ‘mondzorg met niet-uitneembare gebitsstructuren’ en ‘mondzorg bij uitneembare gebitsprothesen’. Waarom dat </a:t>
            </a:r>
            <a:r>
              <a:rPr lang="nl-BE" b="1" baseline="0" dirty="0"/>
              <a:t>gaasje</a:t>
            </a:r>
            <a:r>
              <a:rPr lang="nl-BE" baseline="0" dirty="0"/>
              <a:t>? Ook het tandvlees onder de volledige gebitsprothese mag niet vergeten worden. </a:t>
            </a:r>
          </a:p>
          <a:p>
            <a:endParaRPr lang="nl-BE" dirty="0"/>
          </a:p>
          <a:p>
            <a:endParaRPr lang="nl-BE" b="0" dirty="0"/>
          </a:p>
        </p:txBody>
      </p:sp>
      <p:sp>
        <p:nvSpPr>
          <p:cNvPr id="4" name="Tijdelijke aanduiding voor dianummer 3"/>
          <p:cNvSpPr>
            <a:spLocks noGrp="1"/>
          </p:cNvSpPr>
          <p:nvPr>
            <p:ph type="sldNum" sz="quarter" idx="10"/>
          </p:nvPr>
        </p:nvSpPr>
        <p:spPr/>
        <p:txBody>
          <a:bodyPr/>
          <a:lstStyle/>
          <a:p>
            <a:fld id="{1BE1DFC9-26E1-4C5A-8EF2-FD8E93AB510C}" type="slidenum">
              <a:rPr lang="nl-BE" smtClean="0">
                <a:solidFill>
                  <a:prstClr val="black"/>
                </a:solidFill>
              </a:rPr>
              <a:pPr/>
              <a:t>64</a:t>
            </a:fld>
            <a:endParaRPr lang="nl-BE">
              <a:solidFill>
                <a:prstClr val="black"/>
              </a:solidFill>
            </a:endParaRPr>
          </a:p>
        </p:txBody>
      </p:sp>
    </p:spTree>
    <p:extLst>
      <p:ext uri="{BB962C8B-B14F-4D97-AF65-F5344CB8AC3E}">
        <p14:creationId xmlns:p14="http://schemas.microsoft.com/office/powerpoint/2010/main" val="18212762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endParaRPr lang="nl-BE" b="0" dirty="0"/>
          </a:p>
        </p:txBody>
      </p:sp>
      <p:sp>
        <p:nvSpPr>
          <p:cNvPr id="4" name="Tijdelijke aanduiding voor dianummer 3"/>
          <p:cNvSpPr>
            <a:spLocks noGrp="1"/>
          </p:cNvSpPr>
          <p:nvPr>
            <p:ph type="sldNum" sz="quarter" idx="10"/>
          </p:nvPr>
        </p:nvSpPr>
        <p:spPr/>
        <p:txBody>
          <a:bodyPr/>
          <a:lstStyle/>
          <a:p>
            <a:fld id="{1BE1DFC9-26E1-4C5A-8EF2-FD8E93AB510C}" type="slidenum">
              <a:rPr lang="nl-BE" smtClean="0">
                <a:solidFill>
                  <a:prstClr val="black"/>
                </a:solidFill>
              </a:rPr>
              <a:pPr/>
              <a:t>65</a:t>
            </a:fld>
            <a:endParaRPr lang="nl-BE">
              <a:solidFill>
                <a:prstClr val="black"/>
              </a:solidFill>
            </a:endParaRPr>
          </a:p>
        </p:txBody>
      </p:sp>
    </p:spTree>
    <p:extLst>
      <p:ext uri="{BB962C8B-B14F-4D97-AF65-F5344CB8AC3E}">
        <p14:creationId xmlns:p14="http://schemas.microsoft.com/office/powerpoint/2010/main" val="16224235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dirty="0"/>
              <a:t>Etensresten en </a:t>
            </a:r>
            <a:r>
              <a:rPr lang="nl-BE" sz="1200" b="0" dirty="0" err="1"/>
              <a:t>biofilm</a:t>
            </a:r>
            <a:r>
              <a:rPr lang="nl-BE" sz="1200" b="0" dirty="0"/>
              <a:t> (plaque, o.a. bacteriën) verwijderen + gist en schimmelvorming voorkomen</a:t>
            </a:r>
          </a:p>
          <a:p>
            <a:endParaRPr lang="nl-BE" dirty="0"/>
          </a:p>
          <a:p>
            <a:r>
              <a:rPr lang="nl-BE" dirty="0"/>
              <a:t>Bron:</a:t>
            </a:r>
            <a:r>
              <a:rPr lang="nl-BE" baseline="0" dirty="0"/>
              <a:t> zorg voor beter </a:t>
            </a:r>
          </a:p>
          <a:p>
            <a:endParaRPr lang="nl-BE" baseline="0" dirty="0"/>
          </a:p>
          <a:p>
            <a:endParaRPr lang="nl-BE" dirty="0"/>
          </a:p>
        </p:txBody>
      </p:sp>
      <p:sp>
        <p:nvSpPr>
          <p:cNvPr id="4" name="Tijdelijke aanduiding voor dianummer 3"/>
          <p:cNvSpPr>
            <a:spLocks noGrp="1"/>
          </p:cNvSpPr>
          <p:nvPr>
            <p:ph type="sldNum" sz="quarter" idx="10"/>
          </p:nvPr>
        </p:nvSpPr>
        <p:spPr/>
        <p:txBody>
          <a:bodyPr/>
          <a:lstStyle/>
          <a:p>
            <a:fld id="{1BE1DFC9-26E1-4C5A-8EF2-FD8E93AB510C}" type="slidenum">
              <a:rPr lang="nl-BE" smtClean="0">
                <a:solidFill>
                  <a:prstClr val="black"/>
                </a:solidFill>
              </a:rPr>
              <a:pPr/>
              <a:t>66</a:t>
            </a:fld>
            <a:endParaRPr lang="nl-BE">
              <a:solidFill>
                <a:prstClr val="black"/>
              </a:solidFill>
            </a:endParaRPr>
          </a:p>
        </p:txBody>
      </p:sp>
    </p:spTree>
    <p:extLst>
      <p:ext uri="{BB962C8B-B14F-4D97-AF65-F5344CB8AC3E}">
        <p14:creationId xmlns:p14="http://schemas.microsoft.com/office/powerpoint/2010/main" val="29688416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aseline="0" dirty="0"/>
          </a:p>
        </p:txBody>
      </p:sp>
      <p:sp>
        <p:nvSpPr>
          <p:cNvPr id="4" name="Tijdelijke aanduiding voor dianummer 3"/>
          <p:cNvSpPr>
            <a:spLocks noGrp="1"/>
          </p:cNvSpPr>
          <p:nvPr>
            <p:ph type="sldNum" sz="quarter" idx="10"/>
          </p:nvPr>
        </p:nvSpPr>
        <p:spPr/>
        <p:txBody>
          <a:bodyPr/>
          <a:lstStyle/>
          <a:p>
            <a:fld id="{1BE1DFC9-26E1-4C5A-8EF2-FD8E93AB510C}" type="slidenum">
              <a:rPr lang="nl-BE" smtClean="0">
                <a:solidFill>
                  <a:prstClr val="black"/>
                </a:solidFill>
              </a:rPr>
              <a:pPr/>
              <a:t>67</a:t>
            </a:fld>
            <a:endParaRPr lang="nl-BE">
              <a:solidFill>
                <a:prstClr val="black"/>
              </a:solidFill>
            </a:endParaRPr>
          </a:p>
        </p:txBody>
      </p:sp>
    </p:spTree>
    <p:extLst>
      <p:ext uri="{BB962C8B-B14F-4D97-AF65-F5344CB8AC3E}">
        <p14:creationId xmlns:p14="http://schemas.microsoft.com/office/powerpoint/2010/main" val="16142530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Bron foto’s:</a:t>
            </a:r>
          </a:p>
          <a:p>
            <a:r>
              <a:rPr lang="nl-BE" baseline="0" dirty="0"/>
              <a:t>Demondnietvergeten.nl </a:t>
            </a:r>
          </a:p>
          <a:p>
            <a:r>
              <a:rPr lang="nl-BE" baseline="0" dirty="0"/>
              <a:t>Gezonde Mond</a:t>
            </a:r>
          </a:p>
          <a:p>
            <a:pPr marL="0" marR="0" lvl="0" indent="0" algn="l" defTabSz="914400" rtl="0" eaLnBrk="1" fontAlgn="base" latinLnBrk="0" hangingPunct="1">
              <a:lnSpc>
                <a:spcPct val="100000"/>
              </a:lnSpc>
              <a:spcBef>
                <a:spcPct val="30000"/>
              </a:spcBef>
              <a:spcAft>
                <a:spcPct val="0"/>
              </a:spcAft>
              <a:buClrTx/>
              <a:buSzTx/>
              <a:buFontTx/>
              <a:buNone/>
              <a:tabLst/>
              <a:defRPr/>
            </a:pPr>
            <a:r>
              <a:rPr lang="nl-BE" baseline="0" dirty="0"/>
              <a:t>Gerodent </a:t>
            </a:r>
          </a:p>
          <a:p>
            <a:endParaRPr lang="nl-BE" dirty="0"/>
          </a:p>
        </p:txBody>
      </p:sp>
      <p:sp>
        <p:nvSpPr>
          <p:cNvPr id="4" name="Tijdelijke aanduiding voor dianummer 3"/>
          <p:cNvSpPr>
            <a:spLocks noGrp="1"/>
          </p:cNvSpPr>
          <p:nvPr>
            <p:ph type="sldNum" sz="quarter" idx="10"/>
          </p:nvPr>
        </p:nvSpPr>
        <p:spPr/>
        <p:txBody>
          <a:bodyPr/>
          <a:lstStyle/>
          <a:p>
            <a:fld id="{E79864B2-B1C9-4360-BFF0-6579C2546D1A}" type="slidenum">
              <a:rPr lang="nl-BE" smtClean="0"/>
              <a:t>68</a:t>
            </a:fld>
            <a:endParaRPr lang="nl-BE"/>
          </a:p>
        </p:txBody>
      </p:sp>
    </p:spTree>
    <p:extLst>
      <p:ext uri="{BB962C8B-B14F-4D97-AF65-F5344CB8AC3E}">
        <p14:creationId xmlns:p14="http://schemas.microsoft.com/office/powerpoint/2010/main" val="42947949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40BC7589-DC26-435D-B579-B7225323BBFA}" type="slidenum">
              <a:rPr lang="en-GB">
                <a:solidFill>
                  <a:prstClr val="black"/>
                </a:solidFill>
              </a:rPr>
              <a:pPr/>
              <a:t>69</a:t>
            </a:fld>
            <a:endParaRPr lang="en-GB">
              <a:solidFill>
                <a:prstClr val="black"/>
              </a:solidFill>
            </a:endParaRPr>
          </a:p>
        </p:txBody>
      </p:sp>
      <p:sp>
        <p:nvSpPr>
          <p:cNvPr id="168963" name="Rectangle 2"/>
          <p:cNvSpPr>
            <a:spLocks noGrp="1" noRot="1" noChangeAspect="1" noChangeArrowheads="1" noTextEdit="1"/>
          </p:cNvSpPr>
          <p:nvPr>
            <p:ph type="sldImg"/>
          </p:nvPr>
        </p:nvSpPr>
        <p:spPr>
          <a:xfrm>
            <a:off x="142875" y="768350"/>
            <a:ext cx="6818313" cy="3836988"/>
          </a:xfrm>
          <a:ln/>
        </p:spPr>
      </p:sp>
      <p:sp>
        <p:nvSpPr>
          <p:cNvPr id="168964" name="Rectangle 3"/>
          <p:cNvSpPr>
            <a:spLocks noGrp="1" noChangeArrowheads="1"/>
          </p:cNvSpPr>
          <p:nvPr>
            <p:ph type="body" idx="1"/>
          </p:nvPr>
        </p:nvSpPr>
        <p:spPr>
          <a:noFill/>
          <a:ln/>
        </p:spPr>
        <p:txBody>
          <a:bodyPr/>
          <a:lstStyle/>
          <a:p>
            <a:r>
              <a:rPr lang="nl-BE" sz="1300" dirty="0"/>
              <a:t>Bij een goede dagelijkse mondhygiëne en de afwezigheid van specifieke problemen is het gebruik van een mondspoelmiddel geen meerwaarde voor jouw mondgezondheid. Verschillende mondspoelmiddelen zijn gemaakt op basis van alcohol. Alcohol zorgt ervoor dat de mond droger wordt en dit kan leiden tot irritatie. Mondspoelmiddelen op waterbasis zijn dus een beter alternatief, maar zijn niet noodzakelijk voor een goede mondgezondheid. Wanneer je een verhoogd risico zou hebben op tandbederf kan de tandarts of mondhygiënist je een mondspoelmiddel met fluoride aanraden. Bij bloedend tandvlees of tandvleesontsteking vraag je best ook eerst raad aan een tandarts of mondhygiënist. Mondspoelmiddelen zijn in geen geval een alternatief voor het poetsen, aangezien hiermee de mond gespoeld wordt maar niet gereinigd. Plaque kan enkel mechanisch verwijderd worden. Vergelijk het met je auto wassen door er een emmer water over te gooien in plaats van de auto te schrobben met een spons. </a:t>
            </a:r>
          </a:p>
          <a:p>
            <a:pPr eaLnBrk="1" hangingPunct="1"/>
            <a:endParaRPr lang="nl-BE" dirty="0">
              <a:latin typeface="Arial" charset="0"/>
            </a:endParaRPr>
          </a:p>
          <a:p>
            <a:pPr eaLnBrk="1" hangingPunct="1"/>
            <a:endParaRPr lang="nl-BE" dirty="0">
              <a:latin typeface="Arial" charset="0"/>
            </a:endParaRPr>
          </a:p>
        </p:txBody>
      </p:sp>
    </p:spTree>
    <p:extLst>
      <p:ext uri="{BB962C8B-B14F-4D97-AF65-F5344CB8AC3E}">
        <p14:creationId xmlns:p14="http://schemas.microsoft.com/office/powerpoint/2010/main" val="2913928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Lichte slijtage, een ontbrekende tand en verkleuringen mogelijk</a:t>
            </a:r>
          </a:p>
        </p:txBody>
      </p:sp>
      <p:sp>
        <p:nvSpPr>
          <p:cNvPr id="4" name="Tijdelijke aanduiding voor dianummer 3"/>
          <p:cNvSpPr>
            <a:spLocks noGrp="1"/>
          </p:cNvSpPr>
          <p:nvPr>
            <p:ph type="sldNum" sz="quarter" idx="10"/>
          </p:nvPr>
        </p:nvSpPr>
        <p:spPr/>
        <p:txBody>
          <a:bodyPr/>
          <a:lstStyle/>
          <a:p>
            <a:pPr>
              <a:defRPr/>
            </a:pPr>
            <a:fld id="{CBCCE047-A8FD-4FD3-A664-221B43F4A495}" type="slidenum">
              <a:rPr lang="en-GB" smtClean="0"/>
              <a:pPr>
                <a:defRPr/>
              </a:pPr>
              <a:t>7</a:t>
            </a:fld>
            <a:endParaRPr lang="en-GB"/>
          </a:p>
        </p:txBody>
      </p:sp>
    </p:spTree>
    <p:extLst>
      <p:ext uri="{BB962C8B-B14F-4D97-AF65-F5344CB8AC3E}">
        <p14:creationId xmlns:p14="http://schemas.microsoft.com/office/powerpoint/2010/main" val="21121666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CBCCE047-A8FD-4FD3-A664-221B43F4A495}" type="slidenum">
              <a:rPr lang="en-GB" smtClean="0"/>
              <a:pPr>
                <a:defRPr/>
              </a:pPr>
              <a:t>70</a:t>
            </a:fld>
            <a:endParaRPr lang="en-GB"/>
          </a:p>
        </p:txBody>
      </p:sp>
    </p:spTree>
    <p:extLst>
      <p:ext uri="{BB962C8B-B14F-4D97-AF65-F5344CB8AC3E}">
        <p14:creationId xmlns:p14="http://schemas.microsoft.com/office/powerpoint/2010/main" val="30215384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40BC7589-DC26-435D-B579-B7225323BBFA}" type="slidenum">
              <a:rPr lang="en-GB">
                <a:solidFill>
                  <a:prstClr val="black"/>
                </a:solidFill>
              </a:rPr>
              <a:pPr/>
              <a:t>71</a:t>
            </a:fld>
            <a:endParaRPr lang="en-GB">
              <a:solidFill>
                <a:prstClr val="black"/>
              </a:solidFill>
            </a:endParaRPr>
          </a:p>
        </p:txBody>
      </p:sp>
      <p:sp>
        <p:nvSpPr>
          <p:cNvPr id="168963" name="Rectangle 2"/>
          <p:cNvSpPr>
            <a:spLocks noGrp="1" noRot="1" noChangeAspect="1" noChangeArrowheads="1" noTextEdit="1"/>
          </p:cNvSpPr>
          <p:nvPr>
            <p:ph type="sldImg"/>
          </p:nvPr>
        </p:nvSpPr>
        <p:spPr>
          <a:xfrm>
            <a:off x="142875" y="768350"/>
            <a:ext cx="6818313" cy="3836988"/>
          </a:xfrm>
          <a:ln/>
        </p:spPr>
      </p:sp>
      <p:sp>
        <p:nvSpPr>
          <p:cNvPr id="168964" name="Rectangle 3"/>
          <p:cNvSpPr>
            <a:spLocks noGrp="1" noChangeArrowheads="1"/>
          </p:cNvSpPr>
          <p:nvPr>
            <p:ph type="body" idx="1"/>
          </p:nvPr>
        </p:nvSpPr>
        <p:spPr>
          <a:noFill/>
          <a:ln/>
        </p:spPr>
        <p:txBody>
          <a:bodyPr/>
          <a:lstStyle/>
          <a:p>
            <a:endParaRPr lang="nl-BE" dirty="0">
              <a:latin typeface="Arial" charset="0"/>
            </a:endParaRPr>
          </a:p>
          <a:p>
            <a:pPr eaLnBrk="1" hangingPunct="1"/>
            <a:endParaRPr lang="nl-BE" dirty="0">
              <a:latin typeface="Arial" charset="0"/>
            </a:endParaRPr>
          </a:p>
        </p:txBody>
      </p:sp>
    </p:spTree>
    <p:extLst>
      <p:ext uri="{BB962C8B-B14F-4D97-AF65-F5344CB8AC3E}">
        <p14:creationId xmlns:p14="http://schemas.microsoft.com/office/powerpoint/2010/main" val="21878891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40BC7589-DC26-435D-B579-B7225323BBFA}" type="slidenum">
              <a:rPr lang="en-GB">
                <a:solidFill>
                  <a:prstClr val="black"/>
                </a:solidFill>
              </a:rPr>
              <a:pPr/>
              <a:t>72</a:t>
            </a:fld>
            <a:endParaRPr lang="en-GB">
              <a:solidFill>
                <a:prstClr val="black"/>
              </a:solidFill>
            </a:endParaRPr>
          </a:p>
        </p:txBody>
      </p:sp>
      <p:sp>
        <p:nvSpPr>
          <p:cNvPr id="168963" name="Rectangle 2"/>
          <p:cNvSpPr>
            <a:spLocks noGrp="1" noRot="1" noChangeAspect="1" noChangeArrowheads="1" noTextEdit="1"/>
          </p:cNvSpPr>
          <p:nvPr>
            <p:ph type="sldImg"/>
          </p:nvPr>
        </p:nvSpPr>
        <p:spPr>
          <a:xfrm>
            <a:off x="142875" y="768350"/>
            <a:ext cx="6818313" cy="3836988"/>
          </a:xfrm>
          <a:ln/>
        </p:spPr>
      </p:sp>
      <p:sp>
        <p:nvSpPr>
          <p:cNvPr id="168964" name="Rectangle 3"/>
          <p:cNvSpPr>
            <a:spLocks noGrp="1" noChangeArrowheads="1"/>
          </p:cNvSpPr>
          <p:nvPr>
            <p:ph type="body" idx="1"/>
          </p:nvPr>
        </p:nvSpPr>
        <p:spPr>
          <a:noFill/>
          <a:ln/>
        </p:spPr>
        <p:txBody>
          <a:bodyPr/>
          <a:lstStyle/>
          <a:p>
            <a:endParaRPr lang="nl-BE" dirty="0">
              <a:latin typeface="Arial" charset="0"/>
            </a:endParaRPr>
          </a:p>
          <a:p>
            <a:pPr eaLnBrk="1" hangingPunct="1"/>
            <a:endParaRPr lang="nl-BE" dirty="0">
              <a:latin typeface="Arial" charset="0"/>
            </a:endParaRPr>
          </a:p>
        </p:txBody>
      </p:sp>
    </p:spTree>
    <p:extLst>
      <p:ext uri="{BB962C8B-B14F-4D97-AF65-F5344CB8AC3E}">
        <p14:creationId xmlns:p14="http://schemas.microsoft.com/office/powerpoint/2010/main" val="23893509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CBCCE047-A8FD-4FD3-A664-221B43F4A495}" type="slidenum">
              <a:rPr lang="en-GB" smtClean="0"/>
              <a:pPr>
                <a:defRPr/>
              </a:pPr>
              <a:t>73</a:t>
            </a:fld>
            <a:endParaRPr lang="en-GB"/>
          </a:p>
        </p:txBody>
      </p:sp>
    </p:spTree>
    <p:extLst>
      <p:ext uri="{BB962C8B-B14F-4D97-AF65-F5344CB8AC3E}">
        <p14:creationId xmlns:p14="http://schemas.microsoft.com/office/powerpoint/2010/main" val="14414348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40BC7589-DC26-435D-B579-B7225323BBFA}" type="slidenum">
              <a:rPr lang="en-GB">
                <a:solidFill>
                  <a:prstClr val="black"/>
                </a:solidFill>
              </a:rPr>
              <a:pPr/>
              <a:t>74</a:t>
            </a:fld>
            <a:endParaRPr lang="en-GB">
              <a:solidFill>
                <a:prstClr val="black"/>
              </a:solidFill>
            </a:endParaRPr>
          </a:p>
        </p:txBody>
      </p:sp>
      <p:sp>
        <p:nvSpPr>
          <p:cNvPr id="168963" name="Rectangle 2"/>
          <p:cNvSpPr>
            <a:spLocks noGrp="1" noRot="1" noChangeAspect="1" noChangeArrowheads="1" noTextEdit="1"/>
          </p:cNvSpPr>
          <p:nvPr>
            <p:ph type="sldImg"/>
          </p:nvPr>
        </p:nvSpPr>
        <p:spPr>
          <a:xfrm>
            <a:off x="142875" y="768350"/>
            <a:ext cx="6818313" cy="3836988"/>
          </a:xfrm>
          <a:ln/>
        </p:spPr>
      </p:sp>
      <p:sp>
        <p:nvSpPr>
          <p:cNvPr id="168964" name="Rectangle 3"/>
          <p:cNvSpPr>
            <a:spLocks noGrp="1" noChangeArrowheads="1"/>
          </p:cNvSpPr>
          <p:nvPr>
            <p:ph type="body" idx="1"/>
          </p:nvPr>
        </p:nvSpPr>
        <p:spPr>
          <a:noFill/>
          <a:ln/>
        </p:spPr>
        <p:txBody>
          <a:bodyPr/>
          <a:lstStyle/>
          <a:p>
            <a:endParaRPr lang="nl-BE" dirty="0">
              <a:latin typeface="Arial" charset="0"/>
            </a:endParaRPr>
          </a:p>
          <a:p>
            <a:pPr eaLnBrk="1" hangingPunct="1"/>
            <a:endParaRPr lang="nl-BE" dirty="0">
              <a:latin typeface="Arial" charset="0"/>
            </a:endParaRPr>
          </a:p>
        </p:txBody>
      </p:sp>
    </p:spTree>
    <p:extLst>
      <p:ext uri="{BB962C8B-B14F-4D97-AF65-F5344CB8AC3E}">
        <p14:creationId xmlns:p14="http://schemas.microsoft.com/office/powerpoint/2010/main" val="4048988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40BC7589-DC26-435D-B579-B7225323BBFA}" type="slidenum">
              <a:rPr lang="en-GB">
                <a:solidFill>
                  <a:prstClr val="black"/>
                </a:solidFill>
              </a:rPr>
              <a:pPr/>
              <a:t>75</a:t>
            </a:fld>
            <a:endParaRPr lang="en-GB">
              <a:solidFill>
                <a:prstClr val="black"/>
              </a:solidFill>
            </a:endParaRPr>
          </a:p>
        </p:txBody>
      </p:sp>
      <p:sp>
        <p:nvSpPr>
          <p:cNvPr id="168963" name="Rectangle 2"/>
          <p:cNvSpPr>
            <a:spLocks noGrp="1" noRot="1" noChangeAspect="1" noChangeArrowheads="1" noTextEdit="1"/>
          </p:cNvSpPr>
          <p:nvPr>
            <p:ph type="sldImg"/>
          </p:nvPr>
        </p:nvSpPr>
        <p:spPr>
          <a:xfrm>
            <a:off x="142875" y="768350"/>
            <a:ext cx="6818313" cy="3836988"/>
          </a:xfrm>
          <a:ln/>
        </p:spPr>
      </p:sp>
      <p:sp>
        <p:nvSpPr>
          <p:cNvPr id="168964" name="Rectangle 3"/>
          <p:cNvSpPr>
            <a:spLocks noGrp="1" noChangeArrowheads="1"/>
          </p:cNvSpPr>
          <p:nvPr>
            <p:ph type="body" idx="1"/>
          </p:nvPr>
        </p:nvSpPr>
        <p:spPr>
          <a:noFill/>
          <a:ln/>
        </p:spPr>
        <p:txBody>
          <a:bodyPr/>
          <a:lstStyle/>
          <a:p>
            <a:endParaRPr lang="nl-BE" dirty="0">
              <a:latin typeface="Arial" charset="0"/>
            </a:endParaRPr>
          </a:p>
          <a:p>
            <a:pPr eaLnBrk="1" hangingPunct="1"/>
            <a:endParaRPr lang="nl-BE" dirty="0">
              <a:latin typeface="Arial" charset="0"/>
            </a:endParaRPr>
          </a:p>
        </p:txBody>
      </p:sp>
    </p:spTree>
    <p:extLst>
      <p:ext uri="{BB962C8B-B14F-4D97-AF65-F5344CB8AC3E}">
        <p14:creationId xmlns:p14="http://schemas.microsoft.com/office/powerpoint/2010/main" val="33740937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CBCCE047-A8FD-4FD3-A664-221B43F4A495}" type="slidenum">
              <a:rPr lang="en-GB" smtClean="0"/>
              <a:pPr>
                <a:defRPr/>
              </a:pPr>
              <a:t>76</a:t>
            </a:fld>
            <a:endParaRPr lang="en-GB"/>
          </a:p>
        </p:txBody>
      </p:sp>
    </p:spTree>
    <p:extLst>
      <p:ext uri="{BB962C8B-B14F-4D97-AF65-F5344CB8AC3E}">
        <p14:creationId xmlns:p14="http://schemas.microsoft.com/office/powerpoint/2010/main" val="1444389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sz="1800" dirty="0">
                <a:effectLst/>
                <a:latin typeface="Bryant Pro Regular" panose="020B0503040000020003" pitchFamily="34" charset="0"/>
                <a:ea typeface="Verdana" panose="020B0604030504040204" pitchFamily="34" charset="0"/>
                <a:cs typeface="Arial" panose="020B0604020202020204" pitchFamily="34" charset="0"/>
              </a:rPr>
              <a:t>Het tandvlees zijn de weke delen en weefsels rond de tanden en protheseverankeringen (of de kaken waar normaal de tanden staan bij een tandeloze mond). Gezond tandvlees is roze en stevig. Er kunnen minieme afwijkingen in kleur en textuur zijn. Zo kan je eventueel sinaasappel stippeling op het tandvlees zien</a:t>
            </a:r>
            <a:r>
              <a:rPr lang="nl-NL" sz="1800" dirty="0">
                <a:effectLst/>
                <a:latin typeface="Arial" panose="020B0604020202020204" pitchFamily="34" charset="0"/>
                <a:ea typeface="Verdana" panose="020B0604030504040204" pitchFamily="34" charset="0"/>
                <a:cs typeface="Times New Roman" panose="02020603050405020304" pitchFamily="18" charset="0"/>
              </a:rPr>
              <a:t>​</a:t>
            </a:r>
            <a:r>
              <a:rPr lang="nl-NL" sz="1800" dirty="0">
                <a:effectLst/>
                <a:latin typeface="Bryant Pro Regular" panose="020B0503040000020003" pitchFamily="34" charset="0"/>
                <a:ea typeface="Verdana" panose="020B0604030504040204" pitchFamily="34" charset="0"/>
                <a:cs typeface="Arial" panose="020B0604020202020204" pitchFamily="34" charset="0"/>
              </a:rPr>
              <a:t>. Het tandvlees is niet glazig, niet gezwollen, noch rood. Het tandvlees bloedt niet bij aanraking</a:t>
            </a:r>
            <a:r>
              <a:rPr lang="nl-NL" sz="1800" dirty="0">
                <a:effectLst/>
                <a:latin typeface="Arial" panose="020B0604020202020204" pitchFamily="34" charset="0"/>
                <a:ea typeface="Verdana" panose="020B0604030504040204" pitchFamily="34" charset="0"/>
                <a:cs typeface="Times New Roman" panose="02020603050405020304" pitchFamily="18" charset="0"/>
              </a:rPr>
              <a:t>​</a:t>
            </a:r>
            <a:r>
              <a:rPr lang="nl-NL" sz="1800" dirty="0">
                <a:effectLst/>
                <a:latin typeface="Bryant Pro Regular" panose="020B0503040000020003" pitchFamily="34" charset="0"/>
                <a:ea typeface="Verdana" panose="020B0604030504040204" pitchFamily="34" charset="0"/>
                <a:cs typeface="Arial" panose="020B0604020202020204" pitchFamily="34" charset="0"/>
              </a:rPr>
              <a:t>.</a:t>
            </a:r>
            <a:endParaRPr lang="nl-NL" sz="1800" dirty="0">
              <a:effectLst/>
              <a:latin typeface="Verdana" panose="020B0604030504040204" pitchFamily="34" charset="0"/>
              <a:ea typeface="Verdana" panose="020B060403050404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10"/>
          </p:nvPr>
        </p:nvSpPr>
        <p:spPr/>
        <p:txBody>
          <a:bodyPr/>
          <a:lstStyle/>
          <a:p>
            <a:pPr>
              <a:defRPr/>
            </a:pPr>
            <a:fld id="{CBCCE047-A8FD-4FD3-A664-221B43F4A495}" type="slidenum">
              <a:rPr lang="en-GB" smtClean="0"/>
              <a:pPr>
                <a:defRPr/>
              </a:pPr>
              <a:t>8</a:t>
            </a:fld>
            <a:endParaRPr lang="en-GB"/>
          </a:p>
        </p:txBody>
      </p:sp>
    </p:spTree>
    <p:extLst>
      <p:ext uri="{BB962C8B-B14F-4D97-AF65-F5344CB8AC3E}">
        <p14:creationId xmlns:p14="http://schemas.microsoft.com/office/powerpoint/2010/main" val="946083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l-NL" sz="1800" dirty="0">
                <a:effectLst/>
                <a:latin typeface="Bryant Pro Regular" panose="020B0503040000020003" pitchFamily="34" charset="0"/>
                <a:ea typeface="Verdana" panose="020B0604030504040204" pitchFamily="34" charset="0"/>
                <a:cs typeface="Arial" panose="020B0604020202020204" pitchFamily="34" charset="0"/>
              </a:rPr>
              <a:t>Glad, vochtig en roze. Bovenaan heeft het gehemelte een normale geribbelde structuur (geen rode kleur, geen witte vlekjes).</a:t>
            </a:r>
            <a:endParaRPr lang="nl-NL" sz="1800" dirty="0">
              <a:effectLst/>
              <a:latin typeface="Verdana" panose="020B0604030504040204" pitchFamily="34" charset="0"/>
              <a:ea typeface="Verdana" panose="020B060403050404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10"/>
          </p:nvPr>
        </p:nvSpPr>
        <p:spPr/>
        <p:txBody>
          <a:bodyPr/>
          <a:lstStyle/>
          <a:p>
            <a:pPr>
              <a:defRPr/>
            </a:pPr>
            <a:fld id="{CBCCE047-A8FD-4FD3-A664-221B43F4A495}" type="slidenum">
              <a:rPr lang="en-GB" smtClean="0"/>
              <a:pPr>
                <a:defRPr/>
              </a:pPr>
              <a:t>9</a:t>
            </a:fld>
            <a:endParaRPr lang="en-GB"/>
          </a:p>
        </p:txBody>
      </p:sp>
    </p:spTree>
    <p:extLst>
      <p:ext uri="{BB962C8B-B14F-4D97-AF65-F5344CB8AC3E}">
        <p14:creationId xmlns:p14="http://schemas.microsoft.com/office/powerpoint/2010/main" val="561830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clrChange>
              <a:clrFrom>
                <a:srgbClr val="00A6E4"/>
              </a:clrFrom>
              <a:clrTo>
                <a:srgbClr val="00A6E4">
                  <a:alpha val="0"/>
                </a:srgbClr>
              </a:clrTo>
            </a:clrChange>
            <a:extLst>
              <a:ext uri="{28A0092B-C50C-407E-A947-70E740481C1C}">
                <a14:useLocalDpi xmlns:a14="http://schemas.microsoft.com/office/drawing/2010/main" val="0"/>
              </a:ext>
            </a:extLst>
          </a:blip>
          <a:srcRect l="29457" t="32673" r="29528" b="26570"/>
          <a:stretch/>
        </p:blipFill>
        <p:spPr>
          <a:xfrm>
            <a:off x="4029740" y="2307266"/>
            <a:ext cx="4125432" cy="2562446"/>
          </a:xfrm>
          <a:prstGeom prst="rect">
            <a:avLst/>
          </a:prstGeom>
        </p:spPr>
      </p:pic>
    </p:spTree>
    <p:extLst>
      <p:ext uri="{BB962C8B-B14F-4D97-AF65-F5344CB8AC3E}">
        <p14:creationId xmlns:p14="http://schemas.microsoft.com/office/powerpoint/2010/main" val="395932432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Logo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pPr>
              <a:defRPr/>
            </a:pPr>
            <a:fld id="{1872E4B2-D807-48A6-8756-22E4E2C7F169}" type="slidenum">
              <a:rPr lang="nl-NL" smtClean="0"/>
              <a:pPr>
                <a:defRPr/>
              </a:pPr>
              <a:t>‹nr.›</a:t>
            </a:fld>
            <a:endParaRPr lang="nl-NL"/>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9219" t="12024" r="8054" b="66160"/>
          <a:stretch/>
        </p:blipFill>
        <p:spPr>
          <a:xfrm>
            <a:off x="10662029" y="305136"/>
            <a:ext cx="1116000" cy="669600"/>
          </a:xfrm>
          <a:prstGeom prst="rect">
            <a:avLst/>
          </a:prstGeom>
        </p:spPr>
      </p:pic>
      <p:sp>
        <p:nvSpPr>
          <p:cNvPr id="6" name="Tekstvak 5">
            <a:extLst>
              <a:ext uri="{FF2B5EF4-FFF2-40B4-BE49-F238E27FC236}">
                <a16:creationId xmlns:a16="http://schemas.microsoft.com/office/drawing/2014/main" id="{03CB21A8-531B-4D31-9B05-C0A2ABCA609C}"/>
              </a:ext>
            </a:extLst>
          </p:cNvPr>
          <p:cNvSpPr txBox="1"/>
          <p:nvPr userDrawn="1"/>
        </p:nvSpPr>
        <p:spPr>
          <a:xfrm rot="19641435">
            <a:off x="3274609" y="188539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7" name="Tekstvak 6">
            <a:extLst>
              <a:ext uri="{FF2B5EF4-FFF2-40B4-BE49-F238E27FC236}">
                <a16:creationId xmlns:a16="http://schemas.microsoft.com/office/drawing/2014/main" id="{03B7BA24-C02A-4868-9CCB-370B805239AA}"/>
              </a:ext>
            </a:extLst>
          </p:cNvPr>
          <p:cNvSpPr txBox="1"/>
          <p:nvPr userDrawn="1"/>
        </p:nvSpPr>
        <p:spPr>
          <a:xfrm rot="19641435">
            <a:off x="-104081" y="1885392"/>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8" name="Tekstvak 7">
            <a:extLst>
              <a:ext uri="{FF2B5EF4-FFF2-40B4-BE49-F238E27FC236}">
                <a16:creationId xmlns:a16="http://schemas.microsoft.com/office/drawing/2014/main" id="{C36FA25E-BD9B-428C-A42B-BB4E68018254}"/>
              </a:ext>
            </a:extLst>
          </p:cNvPr>
          <p:cNvSpPr txBox="1"/>
          <p:nvPr userDrawn="1"/>
        </p:nvSpPr>
        <p:spPr>
          <a:xfrm rot="19641435">
            <a:off x="6462723" y="210054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Tree>
    <p:extLst>
      <p:ext uri="{BB962C8B-B14F-4D97-AF65-F5344CB8AC3E}">
        <p14:creationId xmlns:p14="http://schemas.microsoft.com/office/powerpoint/2010/main" val="225170085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En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1" y="116632"/>
            <a:ext cx="10058400" cy="6287254"/>
          </a:xfrm>
          <a:prstGeom prst="rect">
            <a:avLst/>
          </a:prstGeom>
        </p:spPr>
      </p:pic>
      <p:sp>
        <p:nvSpPr>
          <p:cNvPr id="3" name="Tekstvak 2">
            <a:extLst>
              <a:ext uri="{FF2B5EF4-FFF2-40B4-BE49-F238E27FC236}">
                <a16:creationId xmlns:a16="http://schemas.microsoft.com/office/drawing/2014/main" id="{AA6BD3DE-BB85-4254-8F9C-A7EE8130D3A2}"/>
              </a:ext>
            </a:extLst>
          </p:cNvPr>
          <p:cNvSpPr txBox="1"/>
          <p:nvPr userDrawn="1"/>
        </p:nvSpPr>
        <p:spPr>
          <a:xfrm rot="19641435">
            <a:off x="3274609" y="188539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4" name="Tekstvak 3">
            <a:extLst>
              <a:ext uri="{FF2B5EF4-FFF2-40B4-BE49-F238E27FC236}">
                <a16:creationId xmlns:a16="http://schemas.microsoft.com/office/drawing/2014/main" id="{FF34F016-6347-4BC7-9B1A-C5B8DD646329}"/>
              </a:ext>
            </a:extLst>
          </p:cNvPr>
          <p:cNvSpPr txBox="1"/>
          <p:nvPr userDrawn="1"/>
        </p:nvSpPr>
        <p:spPr>
          <a:xfrm rot="19641435">
            <a:off x="-104081" y="1885392"/>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5" name="Tekstvak 4">
            <a:extLst>
              <a:ext uri="{FF2B5EF4-FFF2-40B4-BE49-F238E27FC236}">
                <a16:creationId xmlns:a16="http://schemas.microsoft.com/office/drawing/2014/main" id="{1C6D7C7B-6114-4A68-A9FA-727F03099D1D}"/>
              </a:ext>
            </a:extLst>
          </p:cNvPr>
          <p:cNvSpPr txBox="1"/>
          <p:nvPr userDrawn="1"/>
        </p:nvSpPr>
        <p:spPr>
          <a:xfrm rot="19641435">
            <a:off x="6462723" y="210054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Tree>
    <p:extLst>
      <p:ext uri="{BB962C8B-B14F-4D97-AF65-F5344CB8AC3E}">
        <p14:creationId xmlns:p14="http://schemas.microsoft.com/office/powerpoint/2010/main" val="222346480"/>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End with address">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clrChange>
              <a:clrFrom>
                <a:srgbClr val="00A6E4"/>
              </a:clrFrom>
              <a:clrTo>
                <a:srgbClr val="00A6E4">
                  <a:alpha val="0"/>
                </a:srgbClr>
              </a:clrTo>
            </a:clrChange>
            <a:extLst>
              <a:ext uri="{28A0092B-C50C-407E-A947-70E740481C1C}">
                <a14:useLocalDpi xmlns:a14="http://schemas.microsoft.com/office/drawing/2010/main" val="0"/>
              </a:ext>
            </a:extLst>
          </a:blip>
          <a:srcRect l="29457" t="32673" r="29528" b="26570"/>
          <a:stretch/>
        </p:blipFill>
        <p:spPr>
          <a:xfrm>
            <a:off x="4029740" y="1748009"/>
            <a:ext cx="4125432" cy="2562446"/>
          </a:xfrm>
          <a:prstGeom prst="rect">
            <a:avLst/>
          </a:prstGeom>
        </p:spPr>
      </p:pic>
      <p:grpSp>
        <p:nvGrpSpPr>
          <p:cNvPr id="3" name="Group 2"/>
          <p:cNvGrpSpPr/>
          <p:nvPr/>
        </p:nvGrpSpPr>
        <p:grpSpPr>
          <a:xfrm>
            <a:off x="3698132" y="5272999"/>
            <a:ext cx="4795736" cy="341974"/>
            <a:chOff x="3698132" y="5349199"/>
            <a:chExt cx="4795736" cy="341974"/>
          </a:xfrm>
        </p:grpSpPr>
        <p:sp>
          <p:nvSpPr>
            <p:cNvPr id="4" name="TextBox 3"/>
            <p:cNvSpPr txBox="1"/>
            <p:nvPr/>
          </p:nvSpPr>
          <p:spPr>
            <a:xfrm>
              <a:off x="3698132" y="5349199"/>
              <a:ext cx="4795736" cy="341974"/>
            </a:xfrm>
            <a:prstGeom prst="rect">
              <a:avLst/>
            </a:prstGeom>
            <a:noFill/>
          </p:spPr>
          <p:txBody>
            <a:bodyPr wrap="square" lIns="0" tIns="0" rIns="0" bIns="0" rtlCol="0">
              <a:noAutofit/>
            </a:bodyPr>
            <a:lstStyle/>
            <a:p>
              <a:pPr algn="ctr">
                <a:lnSpc>
                  <a:spcPct val="130000"/>
                </a:lnSpc>
              </a:pPr>
              <a:r>
                <a:rPr lang="en-US" sz="825" b="1" dirty="0" err="1">
                  <a:solidFill>
                    <a:schemeClr val="bg1"/>
                  </a:solidFill>
                </a:rPr>
                <a:t>Vrijheidslaan</a:t>
              </a:r>
              <a:r>
                <a:rPr lang="en-US" sz="825" b="1" dirty="0">
                  <a:solidFill>
                    <a:schemeClr val="bg1"/>
                  </a:solidFill>
                </a:rPr>
                <a:t> 61  </a:t>
              </a:r>
              <a:r>
                <a:rPr lang="en-US" sz="825" b="1" baseline="0" dirty="0">
                  <a:solidFill>
                    <a:schemeClr val="bg1"/>
                  </a:solidFill>
                </a:rPr>
                <a:t>  </a:t>
              </a:r>
              <a:r>
                <a:rPr lang="en-US" sz="825" b="1" dirty="0">
                  <a:solidFill>
                    <a:schemeClr val="bg1"/>
                  </a:solidFill>
                </a:rPr>
                <a:t>1081 Brussel</a:t>
              </a:r>
              <a:r>
                <a:rPr lang="en-US" sz="825" b="1" baseline="0" dirty="0">
                  <a:solidFill>
                    <a:schemeClr val="bg1"/>
                  </a:solidFill>
                </a:rPr>
                <a:t>    </a:t>
              </a:r>
              <a:r>
                <a:rPr lang="en-US" sz="825" b="1" dirty="0">
                  <a:solidFill>
                    <a:schemeClr val="bg1"/>
                  </a:solidFill>
                </a:rPr>
                <a:t>T: +32 2 413 00 12</a:t>
              </a:r>
            </a:p>
          </p:txBody>
        </p:sp>
        <p:cxnSp>
          <p:nvCxnSpPr>
            <p:cNvPr id="5" name="Straight Connector 4"/>
            <p:cNvCxnSpPr/>
            <p:nvPr/>
          </p:nvCxnSpPr>
          <p:spPr>
            <a:xfrm>
              <a:off x="5367123" y="5420182"/>
              <a:ext cx="0" cy="72000"/>
            </a:xfrm>
            <a:prstGeom prst="line">
              <a:avLst/>
            </a:prstGeom>
            <a:ln w="317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595848" y="5420182"/>
              <a:ext cx="0" cy="72000"/>
            </a:xfrm>
            <a:prstGeom prst="line">
              <a:avLst/>
            </a:prstGeom>
            <a:ln w="317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8838211"/>
      </p:ext>
    </p:extLst>
  </p:cSld>
  <p:clrMapOvr>
    <a:masterClrMapping/>
  </p:clrMapOvr>
  <p:hf hdr="0" dt="0"/>
  <p:extLst>
    <p:ext uri="{DCECCB84-F9BA-43D5-87BE-67443E8EF086}">
      <p15:sldGuideLst xmlns:p15="http://schemas.microsoft.com/office/powerpoint/2012/main">
        <p15:guide id="1" pos="4424" userDrawn="1">
          <p15:clr>
            <a:srgbClr val="FBAE40"/>
          </p15:clr>
        </p15:guide>
        <p15:guide id="2" pos="5816" userDrawn="1">
          <p15:clr>
            <a:srgbClr val="FBAE40"/>
          </p15:clr>
        </p15:guide>
        <p15:guide id="3" orient="horz" pos="3498" userDrawn="1">
          <p15:clr>
            <a:srgbClr val="FBAE40"/>
          </p15:clr>
        </p15:guide>
        <p15:guide id="4" orient="horz" pos="343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el en tekst boven object">
    <p:spTree>
      <p:nvGrpSpPr>
        <p:cNvPr id="1" name=""/>
        <p:cNvGrpSpPr/>
        <p:nvPr/>
      </p:nvGrpSpPr>
      <p:grpSpPr>
        <a:xfrm>
          <a:off x="0" y="0"/>
          <a:ext cx="0" cy="0"/>
          <a:chOff x="0" y="0"/>
          <a:chExt cx="0" cy="0"/>
        </a:xfrm>
      </p:grpSpPr>
      <p:sp>
        <p:nvSpPr>
          <p:cNvPr id="2" name="Titel 1"/>
          <p:cNvSpPr>
            <a:spLocks noGrp="1"/>
          </p:cNvSpPr>
          <p:nvPr>
            <p:ph type="title"/>
          </p:nvPr>
        </p:nvSpPr>
        <p:spPr>
          <a:xfrm>
            <a:off x="402167" y="228600"/>
            <a:ext cx="11387667" cy="1143000"/>
          </a:xfrm>
          <a:prstGeom prst="rect">
            <a:avLst/>
          </a:prstGeom>
        </p:spPr>
        <p:txBody>
          <a:bodyPr/>
          <a:lstStyle/>
          <a:p>
            <a:r>
              <a:rPr lang="nl-NL"/>
              <a:t>Klik om de stijl te bewerken</a:t>
            </a:r>
            <a:endParaRPr lang="nl-BE"/>
          </a:p>
        </p:txBody>
      </p:sp>
      <p:sp>
        <p:nvSpPr>
          <p:cNvPr id="3" name="Tijdelijke aanduiding voor tekst 2"/>
          <p:cNvSpPr>
            <a:spLocks noGrp="1"/>
          </p:cNvSpPr>
          <p:nvPr>
            <p:ph type="body" sz="half" idx="1"/>
          </p:nvPr>
        </p:nvSpPr>
        <p:spPr>
          <a:xfrm>
            <a:off x="402167" y="1600200"/>
            <a:ext cx="11387667" cy="2173288"/>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02167" y="3925889"/>
            <a:ext cx="11387667" cy="2173287"/>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8" name="Rectangle 154"/>
          <p:cNvSpPr>
            <a:spLocks noGrp="1" noChangeArrowheads="1"/>
          </p:cNvSpPr>
          <p:nvPr>
            <p:ph type="dt" sz="half" idx="10"/>
          </p:nvPr>
        </p:nvSpPr>
        <p:spPr>
          <a:xfrm>
            <a:off x="402167" y="6245225"/>
            <a:ext cx="3052233" cy="476250"/>
          </a:xfrm>
          <a:prstGeom prst="rect">
            <a:avLst/>
          </a:prstGeom>
        </p:spPr>
        <p:txBody>
          <a:bodyPr/>
          <a:lstStyle>
            <a:lvl1pPr>
              <a:defRPr/>
            </a:lvl1pPr>
          </a:lstStyle>
          <a:p>
            <a:fld id="{D71F943B-B82E-469E-9D59-59B3EFA4A1C4}" type="datetime1">
              <a:rPr lang="nl-NL"/>
              <a:pPr/>
              <a:t>21-2-2023</a:t>
            </a:fld>
            <a:endParaRPr lang="nl-NL"/>
          </a:p>
        </p:txBody>
      </p:sp>
      <p:sp>
        <p:nvSpPr>
          <p:cNvPr id="9" name="Rectangle 155"/>
          <p:cNvSpPr>
            <a:spLocks noGrp="1" noChangeArrowheads="1"/>
          </p:cNvSpPr>
          <p:nvPr>
            <p:ph type="ftr" sz="quarter" idx="11"/>
          </p:nvPr>
        </p:nvSpPr>
        <p:spPr/>
        <p:txBody>
          <a:bodyPr/>
          <a:lstStyle>
            <a:lvl1pPr>
              <a:defRPr/>
            </a:lvl1pPr>
          </a:lstStyle>
          <a:p>
            <a:endParaRPr lang="nl-NL"/>
          </a:p>
        </p:txBody>
      </p:sp>
      <p:sp>
        <p:nvSpPr>
          <p:cNvPr id="10" name="Rectangle 156"/>
          <p:cNvSpPr>
            <a:spLocks noGrp="1" noChangeArrowheads="1"/>
          </p:cNvSpPr>
          <p:nvPr>
            <p:ph type="sldNum" sz="quarter" idx="12"/>
          </p:nvPr>
        </p:nvSpPr>
        <p:spPr/>
        <p:txBody>
          <a:bodyPr/>
          <a:lstStyle>
            <a:lvl1pPr>
              <a:defRPr>
                <a:latin typeface="Arial" charset="0"/>
              </a:defRPr>
            </a:lvl1pPr>
          </a:lstStyle>
          <a:p>
            <a:pPr>
              <a:defRPr/>
            </a:pPr>
            <a:fld id="{9767B212-B210-4EF1-BF5D-B5EA65394B45}" type="slidenum">
              <a:rPr lang="nl-NL"/>
              <a:pPr>
                <a:defRPr/>
              </a:pPr>
              <a:t>‹nr.›</a:t>
            </a:fld>
            <a:endParaRPr lang="nl-NL"/>
          </a:p>
        </p:txBody>
      </p:sp>
      <p:sp>
        <p:nvSpPr>
          <p:cNvPr id="11" name="Tekstvak 10">
            <a:extLst>
              <a:ext uri="{FF2B5EF4-FFF2-40B4-BE49-F238E27FC236}">
                <a16:creationId xmlns:a16="http://schemas.microsoft.com/office/drawing/2014/main" id="{945EB44F-2D38-4443-8327-F003250FF46F}"/>
              </a:ext>
            </a:extLst>
          </p:cNvPr>
          <p:cNvSpPr txBox="1"/>
          <p:nvPr userDrawn="1"/>
        </p:nvSpPr>
        <p:spPr>
          <a:xfrm rot="19641435">
            <a:off x="3274609" y="188539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12" name="Tekstvak 11">
            <a:extLst>
              <a:ext uri="{FF2B5EF4-FFF2-40B4-BE49-F238E27FC236}">
                <a16:creationId xmlns:a16="http://schemas.microsoft.com/office/drawing/2014/main" id="{AA64A80D-3262-4CDC-85F2-334F07250102}"/>
              </a:ext>
            </a:extLst>
          </p:cNvPr>
          <p:cNvSpPr txBox="1"/>
          <p:nvPr userDrawn="1"/>
        </p:nvSpPr>
        <p:spPr>
          <a:xfrm rot="19641435">
            <a:off x="-104081" y="1885392"/>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13" name="Tekstvak 12">
            <a:extLst>
              <a:ext uri="{FF2B5EF4-FFF2-40B4-BE49-F238E27FC236}">
                <a16:creationId xmlns:a16="http://schemas.microsoft.com/office/drawing/2014/main" id="{A30834B8-4666-4529-9C96-D93E744C4EB3}"/>
              </a:ext>
            </a:extLst>
          </p:cNvPr>
          <p:cNvSpPr txBox="1"/>
          <p:nvPr userDrawn="1"/>
        </p:nvSpPr>
        <p:spPr>
          <a:xfrm rot="19641435">
            <a:off x="6462723" y="210054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Tree>
    <p:extLst>
      <p:ext uri="{BB962C8B-B14F-4D97-AF65-F5344CB8AC3E}">
        <p14:creationId xmlns:p14="http://schemas.microsoft.com/office/powerpoint/2010/main" val="4034494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el, tekst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nl-NL"/>
              <a:t>Klik om de stijl te bewerken</a:t>
            </a:r>
            <a:endParaRPr lang="nl-BE"/>
          </a:p>
        </p:txBody>
      </p:sp>
      <p:sp>
        <p:nvSpPr>
          <p:cNvPr id="3" name="Tijdelijke aanduiding voor tekst 2"/>
          <p:cNvSpPr>
            <a:spLocks noGrp="1"/>
          </p:cNvSpPr>
          <p:nvPr>
            <p:ph type="body" sz="half" idx="1"/>
          </p:nvPr>
        </p:nvSpPr>
        <p:spPr>
          <a:xfrm>
            <a:off x="609600" y="1600201"/>
            <a:ext cx="5384800" cy="4525963"/>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quarter" idx="2"/>
          </p:nvPr>
        </p:nvSpPr>
        <p:spPr>
          <a:xfrm>
            <a:off x="6197600" y="1600200"/>
            <a:ext cx="5384800" cy="2185988"/>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inhoud 4"/>
          <p:cNvSpPr>
            <a:spLocks noGrp="1"/>
          </p:cNvSpPr>
          <p:nvPr>
            <p:ph sz="quarter" idx="3"/>
          </p:nvPr>
        </p:nvSpPr>
        <p:spPr>
          <a:xfrm>
            <a:off x="6197600" y="3938589"/>
            <a:ext cx="5384800" cy="2187575"/>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Rectangle 5"/>
          <p:cNvSpPr>
            <a:spLocks noGrp="1" noChangeArrowheads="1"/>
          </p:cNvSpPr>
          <p:nvPr>
            <p:ph type="ftr" sz="quarter" idx="10"/>
          </p:nvPr>
        </p:nvSpPr>
        <p:spPr>
          <a:ln/>
        </p:spPr>
        <p:txBody>
          <a:bodyPr/>
          <a:lstStyle>
            <a:lvl1pPr>
              <a:defRPr/>
            </a:lvl1pPr>
          </a:lstStyle>
          <a:p>
            <a:pPr>
              <a:defRPr/>
            </a:pPr>
            <a:r>
              <a:rPr lang="nl-BE" dirty="0">
                <a:solidFill>
                  <a:srgbClr val="000000"/>
                </a:solidFill>
              </a:rPr>
              <a:t>Vorming mondzorgteam – De mondzorglijn 2019</a:t>
            </a:r>
          </a:p>
          <a:p>
            <a:pPr>
              <a:defRPr/>
            </a:pPr>
            <a:endParaRPr lang="nl-BE" dirty="0">
              <a:solidFill>
                <a:srgbClr val="000000"/>
              </a:solidFill>
            </a:endParaRPr>
          </a:p>
        </p:txBody>
      </p:sp>
      <p:sp>
        <p:nvSpPr>
          <p:cNvPr id="7" name="Tekstvak 6">
            <a:extLst>
              <a:ext uri="{FF2B5EF4-FFF2-40B4-BE49-F238E27FC236}">
                <a16:creationId xmlns:a16="http://schemas.microsoft.com/office/drawing/2014/main" id="{9DD04753-3F40-4A7B-BFBD-0228D4D1C8CB}"/>
              </a:ext>
            </a:extLst>
          </p:cNvPr>
          <p:cNvSpPr txBox="1"/>
          <p:nvPr userDrawn="1"/>
        </p:nvSpPr>
        <p:spPr>
          <a:xfrm rot="19641435">
            <a:off x="3274609" y="188539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8" name="Tekstvak 7">
            <a:extLst>
              <a:ext uri="{FF2B5EF4-FFF2-40B4-BE49-F238E27FC236}">
                <a16:creationId xmlns:a16="http://schemas.microsoft.com/office/drawing/2014/main" id="{7BEA30DC-CB76-417F-8455-CFA2282C5137}"/>
              </a:ext>
            </a:extLst>
          </p:cNvPr>
          <p:cNvSpPr txBox="1"/>
          <p:nvPr userDrawn="1"/>
        </p:nvSpPr>
        <p:spPr>
          <a:xfrm rot="19641435">
            <a:off x="-104081" y="1885392"/>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9" name="Tekstvak 8">
            <a:extLst>
              <a:ext uri="{FF2B5EF4-FFF2-40B4-BE49-F238E27FC236}">
                <a16:creationId xmlns:a16="http://schemas.microsoft.com/office/drawing/2014/main" id="{95F55D02-45ED-457F-AD2F-85F03FF142F7}"/>
              </a:ext>
            </a:extLst>
          </p:cNvPr>
          <p:cNvSpPr txBox="1"/>
          <p:nvPr userDrawn="1"/>
        </p:nvSpPr>
        <p:spPr>
          <a:xfrm rot="19641435">
            <a:off x="6462723" y="210054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Tree>
    <p:extLst>
      <p:ext uri="{BB962C8B-B14F-4D97-AF65-F5344CB8AC3E}">
        <p14:creationId xmlns:p14="http://schemas.microsoft.com/office/powerpoint/2010/main" val="3682681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9008"/>
          <a:stretch/>
        </p:blipFill>
        <p:spPr>
          <a:xfrm>
            <a:off x="1" y="0"/>
            <a:ext cx="12057575" cy="6858000"/>
          </a:xfrm>
          <a:prstGeom prst="rect">
            <a:avLst/>
          </a:prstGeom>
        </p:spPr>
      </p:pic>
      <p:sp>
        <p:nvSpPr>
          <p:cNvPr id="2" name="Title 1"/>
          <p:cNvSpPr>
            <a:spLocks noGrp="1"/>
          </p:cNvSpPr>
          <p:nvPr>
            <p:ph type="ctrTitle" hasCustomPrompt="1"/>
          </p:nvPr>
        </p:nvSpPr>
        <p:spPr>
          <a:xfrm>
            <a:off x="2076894" y="2115880"/>
            <a:ext cx="6822559" cy="943125"/>
          </a:xfrm>
        </p:spPr>
        <p:txBody>
          <a:bodyPr anchor="b">
            <a:normAutofit/>
          </a:bodyPr>
          <a:lstStyle>
            <a:lvl1pPr algn="l">
              <a:defRPr sz="2850" b="1">
                <a:solidFill>
                  <a:schemeClr val="bg1"/>
                </a:solidFill>
              </a:defRPr>
            </a:lvl1pPr>
          </a:lstStyle>
          <a:p>
            <a:r>
              <a:rPr lang="en-US" dirty="0" err="1"/>
              <a:t>presentatietitel</a:t>
            </a:r>
            <a:endParaRPr lang="en-US" dirty="0"/>
          </a:p>
        </p:txBody>
      </p:sp>
      <p:sp>
        <p:nvSpPr>
          <p:cNvPr id="3" name="Subtitle 2"/>
          <p:cNvSpPr>
            <a:spLocks noGrp="1"/>
          </p:cNvSpPr>
          <p:nvPr>
            <p:ph type="subTitle" idx="1" hasCustomPrompt="1"/>
          </p:nvPr>
        </p:nvSpPr>
        <p:spPr>
          <a:xfrm>
            <a:off x="2095943" y="2974714"/>
            <a:ext cx="6822559" cy="629725"/>
          </a:xfrm>
        </p:spPr>
        <p:txBody>
          <a:bodyPr>
            <a:normAutofit/>
          </a:bodyPr>
          <a:lstStyle>
            <a:lvl1pPr marL="0" indent="0" algn="l">
              <a:buNone/>
              <a:defRPr sz="1500" b="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err="1"/>
              <a:t>Presentatiesubtitel</a:t>
            </a:r>
            <a:r>
              <a:rPr lang="en-US" dirty="0"/>
              <a:t> (</a:t>
            </a:r>
            <a:r>
              <a:rPr lang="en-US" dirty="0" err="1"/>
              <a:t>indien</a:t>
            </a:r>
            <a:r>
              <a:rPr lang="en-US" dirty="0"/>
              <a:t> </a:t>
            </a:r>
            <a:r>
              <a:rPr lang="en-US" dirty="0" err="1"/>
              <a:t>nodig</a:t>
            </a:r>
            <a:r>
              <a:rPr lang="en-US" dirty="0"/>
              <a:t>)</a:t>
            </a:r>
          </a:p>
        </p:txBody>
      </p:sp>
      <p:sp>
        <p:nvSpPr>
          <p:cNvPr id="9" name="Tekstvak 8">
            <a:extLst>
              <a:ext uri="{FF2B5EF4-FFF2-40B4-BE49-F238E27FC236}">
                <a16:creationId xmlns:a16="http://schemas.microsoft.com/office/drawing/2014/main" id="{7100B9CC-1BCF-4782-B2D3-84CA14387D7C}"/>
              </a:ext>
            </a:extLst>
          </p:cNvPr>
          <p:cNvSpPr txBox="1"/>
          <p:nvPr userDrawn="1"/>
        </p:nvSpPr>
        <p:spPr>
          <a:xfrm rot="19641435">
            <a:off x="3274609" y="188539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10" name="Tekstvak 9">
            <a:extLst>
              <a:ext uri="{FF2B5EF4-FFF2-40B4-BE49-F238E27FC236}">
                <a16:creationId xmlns:a16="http://schemas.microsoft.com/office/drawing/2014/main" id="{B0AA49F3-9E2F-4735-B62E-C069F5646FF5}"/>
              </a:ext>
            </a:extLst>
          </p:cNvPr>
          <p:cNvSpPr txBox="1"/>
          <p:nvPr userDrawn="1"/>
        </p:nvSpPr>
        <p:spPr>
          <a:xfrm rot="19641435">
            <a:off x="-104081" y="1885392"/>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13" name="Tekstvak 12">
            <a:extLst>
              <a:ext uri="{FF2B5EF4-FFF2-40B4-BE49-F238E27FC236}">
                <a16:creationId xmlns:a16="http://schemas.microsoft.com/office/drawing/2014/main" id="{23223099-63B2-444A-B32A-6E2002241F2E}"/>
              </a:ext>
            </a:extLst>
          </p:cNvPr>
          <p:cNvSpPr txBox="1"/>
          <p:nvPr userDrawn="1"/>
        </p:nvSpPr>
        <p:spPr>
          <a:xfrm rot="19641435">
            <a:off x="6462723" y="210054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Tree>
    <p:extLst>
      <p:ext uri="{BB962C8B-B14F-4D97-AF65-F5344CB8AC3E}">
        <p14:creationId xmlns:p14="http://schemas.microsoft.com/office/powerpoint/2010/main" val="1768920415"/>
      </p:ext>
    </p:extLst>
  </p:cSld>
  <p:clrMapOvr>
    <a:masterClrMapping/>
  </p:clrMapOvr>
  <p:hf hdr="0" dt="0"/>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Contents">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199" y="1407395"/>
            <a:ext cx="7560000" cy="1224000"/>
          </a:xfrm>
        </p:spPr>
        <p:txBody>
          <a:bodyPr anchor="b" anchorCtr="0"/>
          <a:lstStyle>
            <a:lvl1pPr>
              <a:defRPr baseline="0">
                <a:solidFill>
                  <a:schemeClr val="bg1"/>
                </a:solidFill>
              </a:defRPr>
            </a:lvl1pPr>
          </a:lstStyle>
          <a:p>
            <a:r>
              <a:rPr lang="en-US" dirty="0" err="1"/>
              <a:t>Titel</a:t>
            </a:r>
            <a:r>
              <a:rPr lang="en-US" dirty="0"/>
              <a:t> (</a:t>
            </a:r>
            <a:r>
              <a:rPr lang="en-US" dirty="0" err="1"/>
              <a:t>inhoud</a:t>
            </a:r>
            <a:r>
              <a:rPr lang="en-US" dirty="0"/>
              <a:t>, Agenda)</a:t>
            </a:r>
          </a:p>
        </p:txBody>
      </p:sp>
      <p:sp>
        <p:nvSpPr>
          <p:cNvPr id="3" name="Content Placeholder 2"/>
          <p:cNvSpPr>
            <a:spLocks noGrp="1"/>
          </p:cNvSpPr>
          <p:nvPr>
            <p:ph idx="1" hasCustomPrompt="1"/>
          </p:nvPr>
        </p:nvSpPr>
        <p:spPr>
          <a:xfrm>
            <a:off x="1162050" y="3105151"/>
            <a:ext cx="7236149" cy="3008014"/>
          </a:xfrm>
        </p:spPr>
        <p:txBody>
          <a:bodyPr/>
          <a:lstStyle>
            <a:lvl1pPr marL="342900" indent="-342900">
              <a:buFont typeface="+mj-lt"/>
              <a:buAutoNum type="arabicPeriod"/>
              <a:defRPr sz="1200" b="1" cap="all" baseline="0">
                <a:solidFill>
                  <a:schemeClr val="bg1"/>
                </a:solidFill>
              </a:defRPr>
            </a:lvl1pPr>
            <a:lvl2pPr marL="342900" indent="0">
              <a:spcBef>
                <a:spcPts val="0"/>
              </a:spcBef>
              <a:buFontTx/>
              <a:buNone/>
              <a:defRPr sz="975" cap="all" baseline="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cxnSp>
        <p:nvCxnSpPr>
          <p:cNvPr id="10" name="Straight Connector 9"/>
          <p:cNvCxnSpPr/>
          <p:nvPr/>
        </p:nvCxnSpPr>
        <p:spPr>
          <a:xfrm>
            <a:off x="966791" y="6248888"/>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66791" y="2722422"/>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cstate="print">
            <a:clrChange>
              <a:clrFrom>
                <a:srgbClr val="00A6E4"/>
              </a:clrFrom>
              <a:clrTo>
                <a:srgbClr val="00A6E4">
                  <a:alpha val="0"/>
                </a:srgbClr>
              </a:clrTo>
            </a:clrChange>
            <a:extLst>
              <a:ext uri="{28A0092B-C50C-407E-A947-70E740481C1C}">
                <a14:useLocalDpi xmlns:a14="http://schemas.microsoft.com/office/drawing/2010/main" val="0"/>
              </a:ext>
            </a:extLst>
          </a:blip>
          <a:srcRect l="69265" t="12036" r="8007" b="66300"/>
          <a:stretch/>
        </p:blipFill>
        <p:spPr>
          <a:xfrm>
            <a:off x="9105900" y="876302"/>
            <a:ext cx="2286000" cy="1362075"/>
          </a:xfrm>
          <a:prstGeom prst="rect">
            <a:avLst/>
          </a:prstGeom>
        </p:spPr>
      </p:pic>
    </p:spTree>
    <p:extLst>
      <p:ext uri="{BB962C8B-B14F-4D97-AF65-F5344CB8AC3E}">
        <p14:creationId xmlns:p14="http://schemas.microsoft.com/office/powerpoint/2010/main" val="2513087540"/>
      </p:ext>
    </p:extLst>
  </p:cSld>
  <p:clrMapOvr>
    <a:masterClrMapping/>
  </p:clrMapOvr>
  <p:hf hd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ek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01209" y="2807880"/>
            <a:ext cx="7560000" cy="1722696"/>
          </a:xfrm>
        </p:spPr>
        <p:txBody>
          <a:bodyPr anchor="b">
            <a:normAutofit/>
          </a:bodyPr>
          <a:lstStyle>
            <a:lvl1pPr>
              <a:defRPr sz="2700">
                <a:solidFill>
                  <a:schemeClr val="tx1"/>
                </a:solidFill>
              </a:defRPr>
            </a:lvl1pPr>
          </a:lstStyle>
          <a:p>
            <a:r>
              <a:rPr lang="en-US" dirty="0" err="1"/>
              <a:t>sectietitel</a:t>
            </a:r>
            <a:endParaRPr lang="en-US" dirty="0"/>
          </a:p>
        </p:txBody>
      </p:sp>
      <p:sp>
        <p:nvSpPr>
          <p:cNvPr id="3" name="Text Placeholder 2"/>
          <p:cNvSpPr>
            <a:spLocks noGrp="1"/>
          </p:cNvSpPr>
          <p:nvPr>
            <p:ph type="body" idx="1" hasCustomPrompt="1"/>
          </p:nvPr>
        </p:nvSpPr>
        <p:spPr>
          <a:xfrm>
            <a:off x="1701207" y="4530758"/>
            <a:ext cx="7560000" cy="1116000"/>
          </a:xfrm>
        </p:spPr>
        <p:txBody>
          <a:bodyPr>
            <a:normAutofit/>
          </a:bodyPr>
          <a:lstStyle>
            <a:lvl1pPr marL="0" indent="0">
              <a:buNone/>
              <a:defRPr sz="1200" b="0" cap="all"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err="1"/>
              <a:t>sectiesubtitel</a:t>
            </a:r>
            <a:endParaRPr lang="en-US" dirty="0"/>
          </a:p>
        </p:txBody>
      </p:sp>
      <p:sp>
        <p:nvSpPr>
          <p:cNvPr id="10" name="Text Placeholder 9"/>
          <p:cNvSpPr>
            <a:spLocks noGrp="1"/>
          </p:cNvSpPr>
          <p:nvPr>
            <p:ph type="body" sz="quarter" idx="13" hasCustomPrompt="1"/>
          </p:nvPr>
        </p:nvSpPr>
        <p:spPr>
          <a:xfrm>
            <a:off x="-74431" y="3776515"/>
            <a:ext cx="1665288" cy="1489075"/>
          </a:xfrm>
        </p:spPr>
        <p:txBody>
          <a:bodyPr>
            <a:normAutofit/>
          </a:bodyPr>
          <a:lstStyle>
            <a:lvl1pPr marL="0" indent="0" algn="r">
              <a:buFontTx/>
              <a:buNone/>
              <a:defRPr sz="5700" b="0">
                <a:solidFill>
                  <a:schemeClr val="tx2"/>
                </a:solidFill>
              </a:defRPr>
            </a:lvl1pPr>
          </a:lstStyle>
          <a:p>
            <a:pPr lvl="0"/>
            <a:r>
              <a:rPr lang="en-US" dirty="0"/>
              <a:t>#</a:t>
            </a:r>
          </a:p>
        </p:txBody>
      </p:sp>
      <p:cxnSp>
        <p:nvCxnSpPr>
          <p:cNvPr id="12" name="Straight Connector 11"/>
          <p:cNvCxnSpPr/>
          <p:nvPr/>
        </p:nvCxnSpPr>
        <p:spPr>
          <a:xfrm>
            <a:off x="1552360" y="4691521"/>
            <a:ext cx="0" cy="72000"/>
          </a:xfrm>
          <a:prstGeom prst="line">
            <a:avLst/>
          </a:prstGeom>
          <a:ln w="31750" cap="rnd">
            <a:solidFill>
              <a:schemeClr val="accent2"/>
            </a:solidFill>
            <a:round/>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69455" t="12187" r="8102" b="66301"/>
          <a:stretch/>
        </p:blipFill>
        <p:spPr>
          <a:xfrm>
            <a:off x="9120520" y="889002"/>
            <a:ext cx="2257425" cy="1352551"/>
          </a:xfrm>
          <a:prstGeom prst="rect">
            <a:avLst/>
          </a:prstGeom>
        </p:spPr>
      </p:pic>
      <p:sp>
        <p:nvSpPr>
          <p:cNvPr id="7" name="Tekstvak 6">
            <a:extLst>
              <a:ext uri="{FF2B5EF4-FFF2-40B4-BE49-F238E27FC236}">
                <a16:creationId xmlns:a16="http://schemas.microsoft.com/office/drawing/2014/main" id="{96A53F25-562C-4379-827F-49E058E3C82E}"/>
              </a:ext>
            </a:extLst>
          </p:cNvPr>
          <p:cNvSpPr txBox="1"/>
          <p:nvPr userDrawn="1"/>
        </p:nvSpPr>
        <p:spPr>
          <a:xfrm rot="19641435">
            <a:off x="3274609" y="188539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8" name="Tekstvak 7">
            <a:extLst>
              <a:ext uri="{FF2B5EF4-FFF2-40B4-BE49-F238E27FC236}">
                <a16:creationId xmlns:a16="http://schemas.microsoft.com/office/drawing/2014/main" id="{CD59A2AE-0DF0-4F75-949D-547E30F2E0BA}"/>
              </a:ext>
            </a:extLst>
          </p:cNvPr>
          <p:cNvSpPr txBox="1"/>
          <p:nvPr userDrawn="1"/>
        </p:nvSpPr>
        <p:spPr>
          <a:xfrm rot="19641435">
            <a:off x="-104081" y="1885392"/>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9" name="Tekstvak 8">
            <a:extLst>
              <a:ext uri="{FF2B5EF4-FFF2-40B4-BE49-F238E27FC236}">
                <a16:creationId xmlns:a16="http://schemas.microsoft.com/office/drawing/2014/main" id="{BE8739A1-8F6E-4044-8A98-362D60A3B68A}"/>
              </a:ext>
            </a:extLst>
          </p:cNvPr>
          <p:cNvSpPr txBox="1"/>
          <p:nvPr userDrawn="1"/>
        </p:nvSpPr>
        <p:spPr>
          <a:xfrm rot="19641435">
            <a:off x="6462723" y="210054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Tree>
    <p:extLst>
      <p:ext uri="{BB962C8B-B14F-4D97-AF65-F5344CB8AC3E}">
        <p14:creationId xmlns:p14="http://schemas.microsoft.com/office/powerpoint/2010/main" val="833385512"/>
      </p:ext>
    </p:extLst>
  </p:cSld>
  <p:clrMapOvr>
    <a:masterClrMapping/>
  </p:clrMapOvr>
  <p:hf hd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838199" y="211311"/>
            <a:ext cx="9900000" cy="1224000"/>
          </a:xfrm>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p:txBody>
      </p:sp>
      <p:sp>
        <p:nvSpPr>
          <p:cNvPr id="5" name="Footer Placeholder 4"/>
          <p:cNvSpPr>
            <a:spLocks noGrp="1"/>
          </p:cNvSpPr>
          <p:nvPr>
            <p:ph type="ftr" sz="quarter" idx="11"/>
          </p:nvPr>
        </p:nvSpPr>
        <p:spPr/>
        <p:txBody>
          <a:bodyPr/>
          <a:lstStyle/>
          <a:p>
            <a:r>
              <a:rPr lang="nl-BE" dirty="0">
                <a:solidFill>
                  <a:srgbClr val="000000"/>
                </a:solidFill>
              </a:rPr>
              <a:t>Vorming mondzorgteam – De mondzorglijn 2019</a:t>
            </a:r>
          </a:p>
        </p:txBody>
      </p:sp>
      <p:sp>
        <p:nvSpPr>
          <p:cNvPr id="6" name="Slide Number Placeholder 5"/>
          <p:cNvSpPr>
            <a:spLocks noGrp="1"/>
          </p:cNvSpPr>
          <p:nvPr>
            <p:ph type="sldNum" sz="quarter" idx="12"/>
          </p:nvPr>
        </p:nvSpPr>
        <p:spPr/>
        <p:txBody>
          <a:bodyPr/>
          <a:lstStyle/>
          <a:p>
            <a:fld id="{A28F975B-8FED-43E0-8303-4FF1D3849CAE}" type="slidenum">
              <a:rPr lang="en-US" smtClean="0"/>
              <a:t>‹nr.›</a:t>
            </a:fld>
            <a:endParaRPr lang="en-US"/>
          </a:p>
        </p:txBody>
      </p:sp>
      <p:sp>
        <p:nvSpPr>
          <p:cNvPr id="7" name="Tekstvak 6">
            <a:extLst>
              <a:ext uri="{FF2B5EF4-FFF2-40B4-BE49-F238E27FC236}">
                <a16:creationId xmlns:a16="http://schemas.microsoft.com/office/drawing/2014/main" id="{ADAD7961-9F09-492E-A281-EAE92832B518}"/>
              </a:ext>
            </a:extLst>
          </p:cNvPr>
          <p:cNvSpPr txBox="1"/>
          <p:nvPr userDrawn="1"/>
        </p:nvSpPr>
        <p:spPr>
          <a:xfrm rot="19641435">
            <a:off x="3274609" y="188539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8" name="Tekstvak 7">
            <a:extLst>
              <a:ext uri="{FF2B5EF4-FFF2-40B4-BE49-F238E27FC236}">
                <a16:creationId xmlns:a16="http://schemas.microsoft.com/office/drawing/2014/main" id="{59F20878-AB98-4169-A4E4-E8C66870A69B}"/>
              </a:ext>
            </a:extLst>
          </p:cNvPr>
          <p:cNvSpPr txBox="1"/>
          <p:nvPr userDrawn="1"/>
        </p:nvSpPr>
        <p:spPr>
          <a:xfrm rot="19641435">
            <a:off x="-104081" y="1885392"/>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9" name="Tekstvak 8">
            <a:extLst>
              <a:ext uri="{FF2B5EF4-FFF2-40B4-BE49-F238E27FC236}">
                <a16:creationId xmlns:a16="http://schemas.microsoft.com/office/drawing/2014/main" id="{2F463C66-9160-4021-86F8-B628A2AA07B2}"/>
              </a:ext>
            </a:extLst>
          </p:cNvPr>
          <p:cNvSpPr txBox="1"/>
          <p:nvPr userDrawn="1"/>
        </p:nvSpPr>
        <p:spPr>
          <a:xfrm rot="19641435">
            <a:off x="6462723" y="210054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Tree>
    <p:extLst>
      <p:ext uri="{BB962C8B-B14F-4D97-AF65-F5344CB8AC3E}">
        <p14:creationId xmlns:p14="http://schemas.microsoft.com/office/powerpoint/2010/main" val="404791031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211311"/>
            <a:ext cx="9900000" cy="1224000"/>
          </a:xfrm>
        </p:spPr>
        <p:txBody>
          <a:bodyPr/>
          <a:lstStyle/>
          <a:p>
            <a:r>
              <a:rPr lang="nl-NL"/>
              <a:t>Klik om de stijl te bewerken</a:t>
            </a:r>
            <a:endParaRPr lang="en-US" dirty="0"/>
          </a:p>
        </p:txBody>
      </p:sp>
      <p:sp>
        <p:nvSpPr>
          <p:cNvPr id="3" name="Content Placeholder 2"/>
          <p:cNvSpPr>
            <a:spLocks noGrp="1"/>
          </p:cNvSpPr>
          <p:nvPr>
            <p:ph idx="1"/>
          </p:nvPr>
        </p:nvSpPr>
        <p:spPr>
          <a:xfrm>
            <a:off x="838199" y="2266950"/>
            <a:ext cx="9900000" cy="3946920"/>
          </a:xfrm>
        </p:spPr>
        <p:txBody>
          <a:bodyPr/>
          <a:lstStyle/>
          <a:p>
            <a:pPr lvl="0"/>
            <a:r>
              <a:rPr lang="nl-NL"/>
              <a:t>Klik om de modelstijlen te bewerken</a:t>
            </a:r>
          </a:p>
          <a:p>
            <a:pPr lvl="1"/>
            <a:r>
              <a:rPr lang="nl-NL"/>
              <a:t>Tweede niveau</a:t>
            </a:r>
          </a:p>
          <a:p>
            <a:pPr lvl="2"/>
            <a:r>
              <a:rPr lang="nl-NL"/>
              <a:t>Derde niveau</a:t>
            </a:r>
          </a:p>
        </p:txBody>
      </p:sp>
      <p:sp>
        <p:nvSpPr>
          <p:cNvPr id="5" name="Footer Placeholder 4"/>
          <p:cNvSpPr>
            <a:spLocks noGrp="1"/>
          </p:cNvSpPr>
          <p:nvPr>
            <p:ph type="ftr" sz="quarter" idx="11"/>
          </p:nvPr>
        </p:nvSpPr>
        <p:spPr/>
        <p:txBody>
          <a:bodyPr/>
          <a:lstStyle/>
          <a:p>
            <a:r>
              <a:rPr lang="nl-BE" dirty="0">
                <a:solidFill>
                  <a:srgbClr val="000000"/>
                </a:solidFill>
              </a:rPr>
              <a:t>Vorming mondzorgteam – De mondzorglijn 2019</a:t>
            </a:r>
          </a:p>
          <a:p>
            <a:endParaRPr lang="nl-NL" dirty="0"/>
          </a:p>
        </p:txBody>
      </p:sp>
      <p:sp>
        <p:nvSpPr>
          <p:cNvPr id="6" name="Slide Number Placeholder 5"/>
          <p:cNvSpPr>
            <a:spLocks noGrp="1"/>
          </p:cNvSpPr>
          <p:nvPr>
            <p:ph type="sldNum" sz="quarter" idx="12"/>
          </p:nvPr>
        </p:nvSpPr>
        <p:spPr/>
        <p:txBody>
          <a:bodyPr/>
          <a:lstStyle/>
          <a:p>
            <a:pPr>
              <a:defRPr/>
            </a:pPr>
            <a:fld id="{1872E4B2-D807-48A6-8756-22E4E2C7F169}" type="slidenum">
              <a:rPr lang="nl-NL" smtClean="0"/>
              <a:pPr>
                <a:defRPr/>
              </a:pPr>
              <a:t>‹nr.›</a:t>
            </a:fld>
            <a:endParaRPr lang="nl-NL"/>
          </a:p>
        </p:txBody>
      </p:sp>
      <p:sp>
        <p:nvSpPr>
          <p:cNvPr id="7" name="Text Placeholder 6"/>
          <p:cNvSpPr>
            <a:spLocks noGrp="1"/>
          </p:cNvSpPr>
          <p:nvPr>
            <p:ph type="body" sz="quarter" idx="13" hasCustomPrompt="1"/>
          </p:nvPr>
        </p:nvSpPr>
        <p:spPr>
          <a:xfrm>
            <a:off x="838200" y="1435311"/>
            <a:ext cx="9899651" cy="467356"/>
          </a:xfrm>
        </p:spPr>
        <p:txBody>
          <a:bodyPr>
            <a:normAutofit/>
          </a:bodyPr>
          <a:lstStyle>
            <a:lvl1pPr marL="0" indent="0">
              <a:lnSpc>
                <a:spcPct val="120000"/>
              </a:lnSpc>
              <a:spcBef>
                <a:spcPts val="0"/>
              </a:spcBef>
              <a:buFontTx/>
              <a:buNone/>
              <a:defRPr sz="1200" b="0" cap="all" baseline="0"/>
            </a:lvl1pPr>
          </a:lstStyle>
          <a:p>
            <a:pPr lvl="0"/>
            <a:r>
              <a:rPr lang="en-US" dirty="0"/>
              <a:t>Click to add subtitle</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69219" t="12024" r="8054" b="66160"/>
          <a:stretch/>
        </p:blipFill>
        <p:spPr>
          <a:xfrm>
            <a:off x="10662029" y="305136"/>
            <a:ext cx="1116000" cy="669600"/>
          </a:xfrm>
          <a:prstGeom prst="rect">
            <a:avLst/>
          </a:prstGeom>
        </p:spPr>
      </p:pic>
      <p:cxnSp>
        <p:nvCxnSpPr>
          <p:cNvPr id="9" name="Straight Connector 8"/>
          <p:cNvCxnSpPr/>
          <p:nvPr/>
        </p:nvCxnSpPr>
        <p:spPr>
          <a:xfrm>
            <a:off x="966791" y="6248888"/>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66791" y="1958650"/>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5FFEC9CC-5F7E-47A3-B743-086CC03DE5D5}"/>
              </a:ext>
            </a:extLst>
          </p:cNvPr>
          <p:cNvSpPr txBox="1"/>
          <p:nvPr userDrawn="1"/>
        </p:nvSpPr>
        <p:spPr>
          <a:xfrm rot="19641435">
            <a:off x="3274609" y="188539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12" name="Tekstvak 11">
            <a:extLst>
              <a:ext uri="{FF2B5EF4-FFF2-40B4-BE49-F238E27FC236}">
                <a16:creationId xmlns:a16="http://schemas.microsoft.com/office/drawing/2014/main" id="{B46C320B-0977-4802-AC28-EC5909598A65}"/>
              </a:ext>
            </a:extLst>
          </p:cNvPr>
          <p:cNvSpPr txBox="1"/>
          <p:nvPr userDrawn="1"/>
        </p:nvSpPr>
        <p:spPr>
          <a:xfrm rot="19641435">
            <a:off x="-104081" y="1885392"/>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13" name="Tekstvak 12">
            <a:extLst>
              <a:ext uri="{FF2B5EF4-FFF2-40B4-BE49-F238E27FC236}">
                <a16:creationId xmlns:a16="http://schemas.microsoft.com/office/drawing/2014/main" id="{D89E4358-FCC5-4788-ACAB-E712F1DE4674}"/>
              </a:ext>
            </a:extLst>
          </p:cNvPr>
          <p:cNvSpPr txBox="1"/>
          <p:nvPr userDrawn="1"/>
        </p:nvSpPr>
        <p:spPr>
          <a:xfrm rot="19641435">
            <a:off x="6462723" y="210054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Tree>
    <p:extLst>
      <p:ext uri="{BB962C8B-B14F-4D97-AF65-F5344CB8AC3E}">
        <p14:creationId xmlns:p14="http://schemas.microsoft.com/office/powerpoint/2010/main" val="2500705818"/>
      </p:ext>
    </p:extLst>
  </p:cSld>
  <p:clrMapOvr>
    <a:masterClrMapping/>
  </p:clrMapOvr>
  <p:hf hdr="0" dt="0"/>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838200" y="1868400"/>
            <a:ext cx="4752000" cy="4348800"/>
          </a:xfrm>
        </p:spPr>
        <p:txBody>
          <a:bodyPr/>
          <a:lstStyle/>
          <a:p>
            <a:pPr lvl="0"/>
            <a:r>
              <a:rPr lang="nl-NL"/>
              <a:t>Klik om de modelstijlen te bewerken</a:t>
            </a:r>
          </a:p>
          <a:p>
            <a:pPr lvl="1"/>
            <a:r>
              <a:rPr lang="nl-NL"/>
              <a:t>Tweede niveau</a:t>
            </a:r>
          </a:p>
          <a:p>
            <a:pPr lvl="2"/>
            <a:r>
              <a:rPr lang="nl-NL"/>
              <a:t>Derde niveau</a:t>
            </a:r>
          </a:p>
        </p:txBody>
      </p:sp>
      <p:sp>
        <p:nvSpPr>
          <p:cNvPr id="4" name="Content Placeholder 3"/>
          <p:cNvSpPr>
            <a:spLocks noGrp="1"/>
          </p:cNvSpPr>
          <p:nvPr>
            <p:ph sz="half" idx="2"/>
          </p:nvPr>
        </p:nvSpPr>
        <p:spPr>
          <a:xfrm>
            <a:off x="5986199" y="1868400"/>
            <a:ext cx="4752000" cy="4348800"/>
          </a:xfrm>
        </p:spPr>
        <p:txBody>
          <a:bodyPr/>
          <a:lstStyle/>
          <a:p>
            <a:pPr lvl="0"/>
            <a:r>
              <a:rPr lang="nl-NL"/>
              <a:t>Klik om de modelstijlen te bewerken</a:t>
            </a:r>
          </a:p>
          <a:p>
            <a:pPr lvl="1"/>
            <a:r>
              <a:rPr lang="nl-NL"/>
              <a:t>Tweede niveau</a:t>
            </a:r>
          </a:p>
          <a:p>
            <a:pPr lvl="2"/>
            <a:r>
              <a:rPr lang="nl-NL"/>
              <a:t>Derde niveau</a:t>
            </a:r>
          </a:p>
        </p:txBody>
      </p:sp>
      <p:sp>
        <p:nvSpPr>
          <p:cNvPr id="6" name="Footer Placeholder 5"/>
          <p:cNvSpPr>
            <a:spLocks noGrp="1"/>
          </p:cNvSpPr>
          <p:nvPr>
            <p:ph type="ftr" sz="quarter" idx="11"/>
          </p:nvPr>
        </p:nvSpPr>
        <p:spPr/>
        <p:txBody>
          <a:bodyPr/>
          <a:lstStyle/>
          <a:p>
            <a:r>
              <a:rPr lang="nl-BE" dirty="0">
                <a:solidFill>
                  <a:srgbClr val="000000"/>
                </a:solidFill>
              </a:rPr>
              <a:t>Vorming mondzorgteam – De mondzorglijn 2019</a:t>
            </a:r>
          </a:p>
          <a:p>
            <a:endParaRPr lang="nl-NL" dirty="0"/>
          </a:p>
        </p:txBody>
      </p:sp>
      <p:sp>
        <p:nvSpPr>
          <p:cNvPr id="7" name="Slide Number Placeholder 6"/>
          <p:cNvSpPr>
            <a:spLocks noGrp="1"/>
          </p:cNvSpPr>
          <p:nvPr>
            <p:ph type="sldNum" sz="quarter" idx="12"/>
          </p:nvPr>
        </p:nvSpPr>
        <p:spPr/>
        <p:txBody>
          <a:bodyPr/>
          <a:lstStyle/>
          <a:p>
            <a:pPr>
              <a:defRPr/>
            </a:pPr>
            <a:fld id="{1872E4B2-D807-48A6-8756-22E4E2C7F169}" type="slidenum">
              <a:rPr lang="nl-NL" smtClean="0"/>
              <a:pPr>
                <a:defRPr/>
              </a:pPr>
              <a:t>‹nr.›</a:t>
            </a:fld>
            <a:endParaRPr lang="nl-NL"/>
          </a:p>
        </p:txBody>
      </p:sp>
      <p:sp>
        <p:nvSpPr>
          <p:cNvPr id="8" name="Tekstvak 7">
            <a:extLst>
              <a:ext uri="{FF2B5EF4-FFF2-40B4-BE49-F238E27FC236}">
                <a16:creationId xmlns:a16="http://schemas.microsoft.com/office/drawing/2014/main" id="{7B3A857E-2603-42F3-9566-D077648036E3}"/>
              </a:ext>
            </a:extLst>
          </p:cNvPr>
          <p:cNvSpPr txBox="1"/>
          <p:nvPr userDrawn="1"/>
        </p:nvSpPr>
        <p:spPr>
          <a:xfrm rot="19641435">
            <a:off x="3274609" y="188539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9" name="Tekstvak 8">
            <a:extLst>
              <a:ext uri="{FF2B5EF4-FFF2-40B4-BE49-F238E27FC236}">
                <a16:creationId xmlns:a16="http://schemas.microsoft.com/office/drawing/2014/main" id="{D74BDC36-78C8-4B3A-956A-EFA6E022ED7A}"/>
              </a:ext>
            </a:extLst>
          </p:cNvPr>
          <p:cNvSpPr txBox="1"/>
          <p:nvPr userDrawn="1"/>
        </p:nvSpPr>
        <p:spPr>
          <a:xfrm rot="19641435">
            <a:off x="-104081" y="1885392"/>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10" name="Tekstvak 9">
            <a:extLst>
              <a:ext uri="{FF2B5EF4-FFF2-40B4-BE49-F238E27FC236}">
                <a16:creationId xmlns:a16="http://schemas.microsoft.com/office/drawing/2014/main" id="{1B3AE81A-307A-429E-90DC-B85CE664EAD2}"/>
              </a:ext>
            </a:extLst>
          </p:cNvPr>
          <p:cNvSpPr txBox="1"/>
          <p:nvPr userDrawn="1"/>
        </p:nvSpPr>
        <p:spPr>
          <a:xfrm rot="19641435">
            <a:off x="6462723" y="210054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Tree>
    <p:extLst>
      <p:ext uri="{BB962C8B-B14F-4D97-AF65-F5344CB8AC3E}">
        <p14:creationId xmlns:p14="http://schemas.microsoft.com/office/powerpoint/2010/main" val="2294748816"/>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and 2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838199" y="211311"/>
            <a:ext cx="8747804" cy="1224000"/>
          </a:xfrm>
        </p:spPr>
        <p:txBody>
          <a:bodyPr/>
          <a:lstStyle/>
          <a:p>
            <a:r>
              <a:rPr lang="nl-NL"/>
              <a:t>Klik om de stijl te bewerken</a:t>
            </a:r>
            <a:endParaRPr lang="en-US" dirty="0"/>
          </a:p>
        </p:txBody>
      </p:sp>
      <p:sp>
        <p:nvSpPr>
          <p:cNvPr id="3" name="Content Placeholder 2"/>
          <p:cNvSpPr>
            <a:spLocks noGrp="1"/>
          </p:cNvSpPr>
          <p:nvPr>
            <p:ph sz="half" idx="1"/>
          </p:nvPr>
        </p:nvSpPr>
        <p:spPr>
          <a:xfrm>
            <a:off x="838200" y="3000377"/>
            <a:ext cx="4140000" cy="3216825"/>
          </a:xfrm>
        </p:spPr>
        <p:txBody>
          <a:bodyPr>
            <a:normAutofit/>
          </a:bodyPr>
          <a:lstStyle>
            <a:lvl1pPr marL="0" indent="0">
              <a:lnSpc>
                <a:spcPct val="120000"/>
              </a:lnSpc>
              <a:buFontTx/>
              <a:buNone/>
              <a:defRPr sz="1400" b="0"/>
            </a:lvl1pPr>
            <a:lvl2pPr marL="135731" indent="-135731">
              <a:lnSpc>
                <a:spcPct val="120000"/>
              </a:lnSpc>
              <a:buClr>
                <a:schemeClr val="tx2"/>
              </a:buClr>
              <a:buFont typeface="Arial" panose="020B0604020202020204" pitchFamily="34" charset="0"/>
              <a:buChar char="•"/>
              <a:defRPr sz="1400"/>
            </a:lvl2pPr>
            <a:lvl3pPr marL="271463" indent="-135731">
              <a:lnSpc>
                <a:spcPct val="120000"/>
              </a:lnSpc>
              <a:defRPr sz="1400"/>
            </a:lvl3pPr>
          </a:lstStyle>
          <a:p>
            <a:pPr lvl="0"/>
            <a:r>
              <a:rPr lang="nl-NL" dirty="0"/>
              <a:t>Klik om de modelstijlen te bewerken</a:t>
            </a:r>
          </a:p>
          <a:p>
            <a:pPr lvl="1"/>
            <a:r>
              <a:rPr lang="nl-NL" dirty="0"/>
              <a:t>Tweede niveau</a:t>
            </a:r>
          </a:p>
          <a:p>
            <a:pPr lvl="2"/>
            <a:r>
              <a:rPr lang="nl-NL" dirty="0"/>
              <a:t>Derde niveau</a:t>
            </a:r>
          </a:p>
        </p:txBody>
      </p:sp>
      <p:sp>
        <p:nvSpPr>
          <p:cNvPr id="4" name="Content Placeholder 3"/>
          <p:cNvSpPr>
            <a:spLocks noGrp="1"/>
          </p:cNvSpPr>
          <p:nvPr>
            <p:ph sz="half" idx="2"/>
          </p:nvPr>
        </p:nvSpPr>
        <p:spPr>
          <a:xfrm>
            <a:off x="5446003" y="3000377"/>
            <a:ext cx="4140000" cy="3216825"/>
          </a:xfrm>
        </p:spPr>
        <p:txBody>
          <a:bodyPr>
            <a:normAutofit/>
          </a:bodyPr>
          <a:lstStyle>
            <a:lvl1pPr marL="0" indent="0">
              <a:lnSpc>
                <a:spcPct val="120000"/>
              </a:lnSpc>
              <a:buFontTx/>
              <a:buNone/>
              <a:defRPr sz="1400" b="0"/>
            </a:lvl1pPr>
            <a:lvl2pPr marL="135731" indent="-135731">
              <a:lnSpc>
                <a:spcPct val="120000"/>
              </a:lnSpc>
              <a:buClr>
                <a:schemeClr val="tx2"/>
              </a:buClr>
              <a:buFont typeface="Arial" panose="020B0604020202020204" pitchFamily="34" charset="0"/>
              <a:buChar char="•"/>
              <a:defRPr sz="1400" b="0"/>
            </a:lvl2pPr>
            <a:lvl3pPr marL="271463" indent="-135731">
              <a:lnSpc>
                <a:spcPct val="120000"/>
              </a:lnSpc>
              <a:defRPr sz="1400" b="0"/>
            </a:lvl3pPr>
          </a:lstStyle>
          <a:p>
            <a:pPr lvl="0"/>
            <a:r>
              <a:rPr lang="nl-NL" dirty="0"/>
              <a:t>Klik om de modelstijlen te bewerken</a:t>
            </a:r>
          </a:p>
          <a:p>
            <a:pPr lvl="1"/>
            <a:r>
              <a:rPr lang="nl-NL" dirty="0"/>
              <a:t>Tweede niveau</a:t>
            </a:r>
          </a:p>
          <a:p>
            <a:pPr lvl="2"/>
            <a:r>
              <a:rPr lang="nl-NL" dirty="0"/>
              <a:t>Derde niveau</a:t>
            </a:r>
          </a:p>
        </p:txBody>
      </p:sp>
      <p:sp>
        <p:nvSpPr>
          <p:cNvPr id="6" name="Footer Placeholder 5"/>
          <p:cNvSpPr>
            <a:spLocks noGrp="1"/>
          </p:cNvSpPr>
          <p:nvPr>
            <p:ph type="ftr" sz="quarter" idx="11"/>
          </p:nvPr>
        </p:nvSpPr>
        <p:spPr/>
        <p:txBody>
          <a:bodyPr/>
          <a:lstStyle/>
          <a:p>
            <a:r>
              <a:rPr lang="nl-BE" dirty="0">
                <a:solidFill>
                  <a:srgbClr val="000000"/>
                </a:solidFill>
              </a:rPr>
              <a:t>Vorming mondzorgteam – De mondzorglijn 2019</a:t>
            </a:r>
          </a:p>
          <a:p>
            <a:endParaRPr lang="nl-NL" dirty="0"/>
          </a:p>
        </p:txBody>
      </p:sp>
      <p:sp>
        <p:nvSpPr>
          <p:cNvPr id="7" name="Slide Number Placeholder 6"/>
          <p:cNvSpPr>
            <a:spLocks noGrp="1"/>
          </p:cNvSpPr>
          <p:nvPr>
            <p:ph type="sldNum" sz="quarter" idx="12"/>
          </p:nvPr>
        </p:nvSpPr>
        <p:spPr/>
        <p:txBody>
          <a:bodyPr/>
          <a:lstStyle/>
          <a:p>
            <a:pPr>
              <a:defRPr/>
            </a:pPr>
            <a:fld id="{1872E4B2-D807-48A6-8756-22E4E2C7F169}" type="slidenum">
              <a:rPr lang="nl-NL" smtClean="0"/>
              <a:pPr>
                <a:defRPr/>
              </a:pPr>
              <a:t>‹nr.›</a:t>
            </a:fld>
            <a:endParaRPr lang="nl-NL"/>
          </a:p>
        </p:txBody>
      </p:sp>
      <p:sp>
        <p:nvSpPr>
          <p:cNvPr id="9" name="Text Placeholder 8"/>
          <p:cNvSpPr>
            <a:spLocks noGrp="1"/>
          </p:cNvSpPr>
          <p:nvPr>
            <p:ph type="body" sz="quarter" idx="13"/>
          </p:nvPr>
        </p:nvSpPr>
        <p:spPr>
          <a:xfrm>
            <a:off x="838202" y="1574461"/>
            <a:ext cx="8750300" cy="1176536"/>
          </a:xfrm>
        </p:spPr>
        <p:txBody>
          <a:bodyPr>
            <a:normAutofit/>
          </a:bodyPr>
          <a:lstStyle>
            <a:lvl1pPr marL="0" indent="0">
              <a:lnSpc>
                <a:spcPct val="120000"/>
              </a:lnSpc>
              <a:buFontTx/>
              <a:buNone/>
              <a:defRPr sz="900" b="0" cap="all" baseline="0"/>
            </a:lvl1pPr>
          </a:lstStyle>
          <a:p>
            <a:pPr lvl="0"/>
            <a:r>
              <a:rPr lang="nl-NL"/>
              <a:t>Klik om de modelstijlen te bewerken</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69219" t="12024" r="8054" b="66160"/>
          <a:stretch/>
        </p:blipFill>
        <p:spPr>
          <a:xfrm>
            <a:off x="10662029" y="305136"/>
            <a:ext cx="1116000" cy="669600"/>
          </a:xfrm>
          <a:prstGeom prst="rect">
            <a:avLst/>
          </a:prstGeom>
        </p:spPr>
      </p:pic>
      <p:cxnSp>
        <p:nvCxnSpPr>
          <p:cNvPr id="11" name="Straight Connector 10"/>
          <p:cNvCxnSpPr/>
          <p:nvPr/>
        </p:nvCxnSpPr>
        <p:spPr>
          <a:xfrm>
            <a:off x="966791" y="6248888"/>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66791" y="2750997"/>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47A967DB-EB59-406F-8199-BF1523D3B0FB}"/>
              </a:ext>
            </a:extLst>
          </p:cNvPr>
          <p:cNvSpPr txBox="1"/>
          <p:nvPr userDrawn="1"/>
        </p:nvSpPr>
        <p:spPr>
          <a:xfrm rot="19641435">
            <a:off x="3274609" y="188539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14" name="Tekstvak 13">
            <a:extLst>
              <a:ext uri="{FF2B5EF4-FFF2-40B4-BE49-F238E27FC236}">
                <a16:creationId xmlns:a16="http://schemas.microsoft.com/office/drawing/2014/main" id="{934124BD-CA4D-4349-BCE4-F1ADED6B59A3}"/>
              </a:ext>
            </a:extLst>
          </p:cNvPr>
          <p:cNvSpPr txBox="1"/>
          <p:nvPr userDrawn="1"/>
        </p:nvSpPr>
        <p:spPr>
          <a:xfrm rot="19641435">
            <a:off x="-104081" y="1885392"/>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15" name="Tekstvak 14">
            <a:extLst>
              <a:ext uri="{FF2B5EF4-FFF2-40B4-BE49-F238E27FC236}">
                <a16:creationId xmlns:a16="http://schemas.microsoft.com/office/drawing/2014/main" id="{D1F7F1E1-7EA7-4161-B521-F6E91EC6B4C9}"/>
              </a:ext>
            </a:extLst>
          </p:cNvPr>
          <p:cNvSpPr txBox="1"/>
          <p:nvPr userDrawn="1"/>
        </p:nvSpPr>
        <p:spPr>
          <a:xfrm rot="19641435">
            <a:off x="6462723" y="210054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Tree>
    <p:extLst>
      <p:ext uri="{BB962C8B-B14F-4D97-AF65-F5344CB8AC3E}">
        <p14:creationId xmlns:p14="http://schemas.microsoft.com/office/powerpoint/2010/main" val="4076038840"/>
      </p:ext>
    </p:extLst>
  </p:cSld>
  <p:clrMapOvr>
    <a:masterClrMapping/>
  </p:clrMapOvr>
  <p:hf hd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4" name="Footer Placeholder 3"/>
          <p:cNvSpPr>
            <a:spLocks noGrp="1"/>
          </p:cNvSpPr>
          <p:nvPr>
            <p:ph type="ftr" sz="quarter" idx="11"/>
          </p:nvPr>
        </p:nvSpPr>
        <p:spPr/>
        <p:txBody>
          <a:bodyPr/>
          <a:lstStyle/>
          <a:p>
            <a:r>
              <a:rPr lang="en-US" dirty="0"/>
              <a:t>r</a:t>
            </a:r>
            <a:r>
              <a:rPr lang="nl-BE" dirty="0">
                <a:solidFill>
                  <a:srgbClr val="000000"/>
                </a:solidFill>
              </a:rPr>
              <a:t>Vorming mondzorgteam – De mondzorglijn 2019</a:t>
            </a:r>
          </a:p>
        </p:txBody>
      </p:sp>
      <p:sp>
        <p:nvSpPr>
          <p:cNvPr id="5" name="Slide Number Placeholder 4"/>
          <p:cNvSpPr>
            <a:spLocks noGrp="1"/>
          </p:cNvSpPr>
          <p:nvPr>
            <p:ph type="sldNum" sz="quarter" idx="12"/>
          </p:nvPr>
        </p:nvSpPr>
        <p:spPr/>
        <p:txBody>
          <a:bodyPr/>
          <a:lstStyle/>
          <a:p>
            <a:fld id="{A28F975B-8FED-43E0-8303-4FF1D3849CAE}" type="slidenum">
              <a:rPr lang="en-US" smtClean="0"/>
              <a:t>‹nr.›</a:t>
            </a:fld>
            <a:endParaRPr lang="en-US"/>
          </a:p>
        </p:txBody>
      </p:sp>
      <p:sp>
        <p:nvSpPr>
          <p:cNvPr id="6" name="Tekstvak 5">
            <a:extLst>
              <a:ext uri="{FF2B5EF4-FFF2-40B4-BE49-F238E27FC236}">
                <a16:creationId xmlns:a16="http://schemas.microsoft.com/office/drawing/2014/main" id="{115BF0FF-7FD1-4860-86F1-D96F71389D2A}"/>
              </a:ext>
            </a:extLst>
          </p:cNvPr>
          <p:cNvSpPr txBox="1"/>
          <p:nvPr userDrawn="1"/>
        </p:nvSpPr>
        <p:spPr>
          <a:xfrm rot="19641435">
            <a:off x="3274609" y="188539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7" name="Tekstvak 6">
            <a:extLst>
              <a:ext uri="{FF2B5EF4-FFF2-40B4-BE49-F238E27FC236}">
                <a16:creationId xmlns:a16="http://schemas.microsoft.com/office/drawing/2014/main" id="{3332BD09-4975-4BA6-8AC2-DA9C42DCDAF6}"/>
              </a:ext>
            </a:extLst>
          </p:cNvPr>
          <p:cNvSpPr txBox="1"/>
          <p:nvPr userDrawn="1"/>
        </p:nvSpPr>
        <p:spPr>
          <a:xfrm rot="19641435">
            <a:off x="-104081" y="1885392"/>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
        <p:nvSpPr>
          <p:cNvPr id="8" name="Tekstvak 7">
            <a:extLst>
              <a:ext uri="{FF2B5EF4-FFF2-40B4-BE49-F238E27FC236}">
                <a16:creationId xmlns:a16="http://schemas.microsoft.com/office/drawing/2014/main" id="{AAFC7BB6-F352-47F6-9A2A-1679B8B0C08B}"/>
              </a:ext>
            </a:extLst>
          </p:cNvPr>
          <p:cNvSpPr txBox="1"/>
          <p:nvPr userDrawn="1"/>
        </p:nvSpPr>
        <p:spPr>
          <a:xfrm rot="19641435">
            <a:off x="6462723" y="2100543"/>
            <a:ext cx="7315157" cy="1107996"/>
          </a:xfrm>
          <a:prstGeom prst="rect">
            <a:avLst/>
          </a:prstGeom>
          <a:noFill/>
        </p:spPr>
        <p:txBody>
          <a:bodyPr wrap="square" rtlCol="0">
            <a:spAutoFit/>
          </a:bodyPr>
          <a:lstStyle/>
          <a:p>
            <a:pPr algn="l" fontAlgn="auto">
              <a:spcBef>
                <a:spcPts val="0"/>
              </a:spcBef>
              <a:spcAft>
                <a:spcPts val="0"/>
              </a:spcAft>
            </a:pPr>
            <a:r>
              <a:rPr lang="nl-BE" sz="6600" dirty="0">
                <a:solidFill>
                  <a:srgbClr val="101820">
                    <a:lumMod val="10000"/>
                    <a:lumOff val="90000"/>
                    <a:alpha val="44000"/>
                  </a:srgbClr>
                </a:solidFill>
                <a:latin typeface="Bryant Pro Light"/>
              </a:rPr>
              <a:t>Gezonde Mond</a:t>
            </a:r>
          </a:p>
        </p:txBody>
      </p:sp>
    </p:spTree>
    <p:extLst>
      <p:ext uri="{BB962C8B-B14F-4D97-AF65-F5344CB8AC3E}">
        <p14:creationId xmlns:p14="http://schemas.microsoft.com/office/powerpoint/2010/main" val="1769587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211311"/>
            <a:ext cx="9900000" cy="1224000"/>
          </a:xfrm>
          <a:prstGeom prst="rect">
            <a:avLst/>
          </a:prstGeom>
        </p:spPr>
        <p:txBody>
          <a:bodyPr vert="horz" lIns="91440" tIns="45720" rIns="91440" bIns="45720" rtlCol="0" anchor="b" anchorCtr="0">
            <a:normAutofit/>
          </a:bodyPr>
          <a:lstStyle/>
          <a:p>
            <a:r>
              <a:rPr lang="nl-NL"/>
              <a:t>Klik om de stijl te bewerken</a:t>
            </a:r>
            <a:endParaRPr lang="en-US" dirty="0"/>
          </a:p>
        </p:txBody>
      </p:sp>
      <p:sp>
        <p:nvSpPr>
          <p:cNvPr id="3" name="Text Placeholder 2"/>
          <p:cNvSpPr>
            <a:spLocks noGrp="1"/>
          </p:cNvSpPr>
          <p:nvPr>
            <p:ph type="body" idx="1"/>
          </p:nvPr>
        </p:nvSpPr>
        <p:spPr>
          <a:xfrm>
            <a:off x="838199" y="1866900"/>
            <a:ext cx="9900000" cy="434697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endParaRPr lang="en-US" dirty="0"/>
          </a:p>
          <a:p>
            <a:pPr lvl="3"/>
            <a:endParaRPr lang="en-US" dirty="0"/>
          </a:p>
          <a:p>
            <a:pPr lvl="3"/>
            <a:endParaRPr lang="en-US" dirty="0"/>
          </a:p>
        </p:txBody>
      </p:sp>
      <p:sp>
        <p:nvSpPr>
          <p:cNvPr id="5" name="Footer Placeholder 4"/>
          <p:cNvSpPr>
            <a:spLocks noGrp="1"/>
          </p:cNvSpPr>
          <p:nvPr>
            <p:ph type="ftr" sz="quarter" idx="3"/>
          </p:nvPr>
        </p:nvSpPr>
        <p:spPr>
          <a:xfrm>
            <a:off x="838199" y="6413502"/>
            <a:ext cx="4114800" cy="365125"/>
          </a:xfrm>
          <a:prstGeom prst="rect">
            <a:avLst/>
          </a:prstGeom>
        </p:spPr>
        <p:txBody>
          <a:bodyPr vert="horz" lIns="91440" tIns="45720" rIns="91440" bIns="45720" rtlCol="0" anchor="ctr"/>
          <a:lstStyle>
            <a:lvl1pPr algn="l">
              <a:defRPr sz="450" cap="all" baseline="0">
                <a:solidFill>
                  <a:schemeClr val="tx1"/>
                </a:solidFill>
              </a:defRPr>
            </a:lvl1pPr>
          </a:lstStyle>
          <a:p>
            <a:r>
              <a:rPr lang="nl-NL" dirty="0"/>
              <a:t>Vorming mondzorgteam  -  De Mondzorglijn 2019</a:t>
            </a:r>
          </a:p>
        </p:txBody>
      </p:sp>
      <p:sp>
        <p:nvSpPr>
          <p:cNvPr id="6" name="Slide Number Placeholder 5"/>
          <p:cNvSpPr>
            <a:spLocks noGrp="1"/>
          </p:cNvSpPr>
          <p:nvPr>
            <p:ph type="sldNum" sz="quarter" idx="4"/>
          </p:nvPr>
        </p:nvSpPr>
        <p:spPr>
          <a:xfrm>
            <a:off x="7997825" y="6413502"/>
            <a:ext cx="2743200" cy="365125"/>
          </a:xfrm>
          <a:prstGeom prst="rect">
            <a:avLst/>
          </a:prstGeom>
        </p:spPr>
        <p:txBody>
          <a:bodyPr vert="horz" lIns="91440" tIns="45720" rIns="91440" bIns="45720" rtlCol="0" anchor="ctr"/>
          <a:lstStyle>
            <a:lvl1pPr algn="r">
              <a:defRPr sz="450">
                <a:solidFill>
                  <a:schemeClr val="tx1"/>
                </a:solidFill>
              </a:defRPr>
            </a:lvl1pPr>
          </a:lstStyle>
          <a:p>
            <a:fld id="{01D29DCB-9D08-4D1F-ABC0-248800BA65B1}" type="slidenum">
              <a:rPr lang="nl-NL" smtClean="0"/>
              <a:pPr/>
              <a:t>‹nr.›</a:t>
            </a:fld>
            <a:endParaRPr lang="nl-NL"/>
          </a:p>
        </p:txBody>
      </p:sp>
      <p:pic>
        <p:nvPicPr>
          <p:cNvPr id="9" name="Picture 8"/>
          <p:cNvPicPr>
            <a:picLocks noChangeAspect="1"/>
          </p:cNvPicPr>
          <p:nvPr/>
        </p:nvPicPr>
        <p:blipFill rotWithShape="1">
          <a:blip r:embed="rId16" cstate="print">
            <a:extLst>
              <a:ext uri="{28A0092B-C50C-407E-A947-70E740481C1C}">
                <a14:useLocalDpi xmlns:a14="http://schemas.microsoft.com/office/drawing/2010/main" val="0"/>
              </a:ext>
            </a:extLst>
          </a:blip>
          <a:srcRect l="69219" t="12024" r="8054" b="66160"/>
          <a:stretch/>
        </p:blipFill>
        <p:spPr>
          <a:xfrm>
            <a:off x="10662029" y="305136"/>
            <a:ext cx="1116000" cy="669600"/>
          </a:xfrm>
          <a:prstGeom prst="rect">
            <a:avLst/>
          </a:prstGeom>
        </p:spPr>
      </p:pic>
      <p:cxnSp>
        <p:nvCxnSpPr>
          <p:cNvPr id="11" name="Straight Connector 10"/>
          <p:cNvCxnSpPr/>
          <p:nvPr/>
        </p:nvCxnSpPr>
        <p:spPr>
          <a:xfrm>
            <a:off x="966791" y="6248888"/>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66791" y="1588947"/>
            <a:ext cx="288000" cy="0"/>
          </a:xfrm>
          <a:prstGeom prst="line">
            <a:avLst/>
          </a:prstGeom>
          <a:ln w="19050" cap="rnd">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4530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5" r:id="rId14"/>
  </p:sldLayoutIdLst>
  <p:hf hdr="0" ftr="0" dt="0"/>
  <p:txStyles>
    <p:titleStyle>
      <a:lvl1pPr algn="l" defTabSz="685800" rtl="0" eaLnBrk="1" latinLnBrk="0" hangingPunct="1">
        <a:lnSpc>
          <a:spcPct val="90000"/>
        </a:lnSpc>
        <a:spcBef>
          <a:spcPct val="0"/>
        </a:spcBef>
        <a:buNone/>
        <a:defRPr sz="2550" b="1" kern="1200" cap="all" baseline="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1350"/>
        </a:spcBef>
        <a:buClr>
          <a:schemeClr val="accent2"/>
        </a:buClr>
        <a:buSzPct val="120000"/>
        <a:buFont typeface="Bryant Pro Bold" panose="020B0503040000020003" pitchFamily="34" charset="0"/>
        <a:buChar char="&gt;"/>
        <a:defRPr sz="2000" b="1" kern="1200">
          <a:solidFill>
            <a:schemeClr val="tx1"/>
          </a:solidFill>
          <a:latin typeface="+mn-lt"/>
          <a:ea typeface="+mn-ea"/>
          <a:cs typeface="+mn-cs"/>
        </a:defRPr>
      </a:lvl1pPr>
      <a:lvl2pPr marL="336947"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2pPr>
      <a:lvl3pPr marL="471488"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chemeClr val="tx2"/>
        </a:buClr>
        <a:buSzPct val="120000"/>
        <a:buFont typeface="Bryant Pro Bold" panose="020B0503040000020003" pitchFamily="34" charset="0"/>
        <a:buChar char="&gt;"/>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0" userDrawn="1">
          <p15:clr>
            <a:srgbClr val="F26B43"/>
          </p15:clr>
        </p15:guide>
        <p15:guide id="2" pos="796" userDrawn="1">
          <p15:clr>
            <a:srgbClr val="F26B43"/>
          </p15:clr>
        </p15:guide>
        <p15:guide id="3" orient="horz" pos="2160" userDrawn="1">
          <p15:clr>
            <a:srgbClr val="F26B43"/>
          </p15:clr>
        </p15:guide>
        <p15:guide id="4" orient="horz" pos="1230" userDrawn="1">
          <p15:clr>
            <a:srgbClr val="F26B43"/>
          </p15:clr>
        </p15:guide>
        <p15:guide id="5" orient="horz" pos="822" userDrawn="1">
          <p15:clr>
            <a:srgbClr val="F26B43"/>
          </p15:clr>
        </p15:guide>
        <p15:guide id="6" pos="9021" userDrawn="1">
          <p15:clr>
            <a:srgbClr val="F26B43"/>
          </p15:clr>
        </p15:guide>
        <p15:guide id="7" orient="horz" pos="38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www.youtube.com/watch?v=z3LeZe0gqRM"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hyperlink" Target="http://www.albertadentalimplants.com/fpAnimswapImgFP8"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39.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hyperlink" Target="https://www.youtube.com/watch?v=DY94Y4GN2u4" TargetMode="Externa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hyperlink" Target="https://www.youtube.com/watch?v=HOCWdP1594s"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hyperlink" Target="https://www.youtube.com/watch?v=2SzS5qVDlKo"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hyperlink" Target="https://www.youtube.com/watch?v=Rs1qtn6Rml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80.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9.xml"/><Relationship Id="rId5" Type="http://schemas.openxmlformats.org/officeDocument/2006/relationships/hyperlink" Target="https://demondzorglijn.be/ondersteunende-materialen-voor-de-woonzorgcentra/implementatieplan/n.-poetskaarten.html" TargetMode="Externa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80.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hyperlink" Target="https://www.youtube.com/watch?v=z8rUzQ20lXg" TargetMode="Externa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hyperlink" Target="https://www.youtube.com/watch?v=7BUP57SJXqc" TargetMode="External"/><Relationship Id="rId2" Type="http://schemas.openxmlformats.org/officeDocument/2006/relationships/notesSlide" Target="../notesSlides/notesSlide56.xml"/><Relationship Id="rId1" Type="http://schemas.openxmlformats.org/officeDocument/2006/relationships/slideLayout" Target="../slideLayouts/slideLayout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hyperlink" Target="https://www.youtube.com/watch?v=WOP_20YFB7g" TargetMode="External"/><Relationship Id="rId3" Type="http://schemas.openxmlformats.org/officeDocument/2006/relationships/image" Target="../media/image90.png"/><Relationship Id="rId7" Type="http://schemas.openxmlformats.org/officeDocument/2006/relationships/hyperlink" Target="https://www.youtube.com/watch?v=Jds_QFKt5zY&amp;t=6s" TargetMode="External"/><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g"/></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98.png"/><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hyperlink" Target="https://www.youtube.com/watch?v=3SaHr-t480Y" TargetMode="External"/><Relationship Id="rId5" Type="http://schemas.openxmlformats.org/officeDocument/2006/relationships/hyperlink" Target="https://www.youtube.com/watch?v=LYHJiNxPOzU" TargetMode="External"/><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hyperlink" Target="https://www.youtube.com/watch?v=ojGa111wfDo" TargetMode="External"/><Relationship Id="rId4" Type="http://schemas.openxmlformats.org/officeDocument/2006/relationships/image" Target="../media/image103.png"/></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hyperlink" Target="https://www.youtube.com/watch?v=qa938w9OS6o"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9.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hyperlink" Target="https://www.youtube.com/watch?v=4J3YYO0LgWU" TargetMode="External"/><Relationship Id="rId4" Type="http://schemas.openxmlformats.org/officeDocument/2006/relationships/hyperlink" Target="https://www.youtube.com/watch?v=QveFMFEPav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mWgMquvIKuE"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4.xml"/><Relationship Id="rId1" Type="http://schemas.openxmlformats.org/officeDocument/2006/relationships/slideLayout" Target="../slideLayouts/slideLayout14.xml"/><Relationship Id="rId4" Type="http://schemas.openxmlformats.org/officeDocument/2006/relationships/image" Target="../media/image109.png"/></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www.youtube.com/watch?v=ia7kWUa2e9c"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z3LeZe0gqRM"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423592" y="2122569"/>
            <a:ext cx="6822559" cy="943125"/>
          </a:xfrm>
        </p:spPr>
        <p:txBody>
          <a:bodyPr/>
          <a:lstStyle/>
          <a:p>
            <a:r>
              <a:rPr lang="nl-BE" dirty="0"/>
              <a:t>Beelmateriaal </a:t>
            </a:r>
            <a:br>
              <a:rPr lang="nl-BE" dirty="0"/>
            </a:br>
            <a:r>
              <a:rPr lang="nl-BE" dirty="0"/>
              <a:t>Mondzorg bij ouderen</a:t>
            </a:r>
          </a:p>
        </p:txBody>
      </p:sp>
      <p:sp>
        <p:nvSpPr>
          <p:cNvPr id="3" name="Ondertitel 2"/>
          <p:cNvSpPr>
            <a:spLocks noGrp="1"/>
          </p:cNvSpPr>
          <p:nvPr>
            <p:ph type="subTitle" idx="1"/>
          </p:nvPr>
        </p:nvSpPr>
        <p:spPr>
          <a:xfrm>
            <a:off x="2423592" y="3162582"/>
            <a:ext cx="6822559" cy="629725"/>
          </a:xfrm>
        </p:spPr>
        <p:txBody>
          <a:bodyPr/>
          <a:lstStyle/>
          <a:p>
            <a:r>
              <a:rPr lang="nl-BE" b="1" dirty="0"/>
              <a:t>Uitbreidingspakket van de gezonde mond koffer</a:t>
            </a:r>
          </a:p>
        </p:txBody>
      </p:sp>
      <p:sp>
        <p:nvSpPr>
          <p:cNvPr id="4" name="Tijdelijke aanduiding voor tekst 3"/>
          <p:cNvSpPr>
            <a:spLocks noGrp="1"/>
          </p:cNvSpPr>
          <p:nvPr>
            <p:ph type="body" sz="quarter" idx="4294967295"/>
          </p:nvPr>
        </p:nvSpPr>
        <p:spPr>
          <a:xfrm>
            <a:off x="1631504" y="3905033"/>
            <a:ext cx="3516313" cy="1435100"/>
          </a:xfrm>
        </p:spPr>
        <p:txBody>
          <a:bodyPr/>
          <a:lstStyle/>
          <a:p>
            <a:r>
              <a:rPr lang="nl-BE" dirty="0"/>
              <a:t>Vlaams Instituut Mondgezondheid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7851" y="358436"/>
            <a:ext cx="9900000" cy="598599"/>
          </a:xfrm>
        </p:spPr>
        <p:txBody>
          <a:bodyPr/>
          <a:lstStyle/>
          <a:p>
            <a:r>
              <a:rPr lang="nl-BE" dirty="0"/>
              <a:t>De samenstelling van de gezonde mond</a:t>
            </a:r>
          </a:p>
        </p:txBody>
      </p:sp>
      <p:sp>
        <p:nvSpPr>
          <p:cNvPr id="6" name="Rectangle 156"/>
          <p:cNvSpPr>
            <a:spLocks noGrp="1" noChangeArrowheads="1"/>
          </p:cNvSpPr>
          <p:nvPr>
            <p:ph type="sldNum" sz="quarter" idx="12"/>
          </p:nvPr>
        </p:nvSpPr>
        <p:spPr/>
        <p:txBody>
          <a:bodyPr/>
          <a:lstStyle/>
          <a:p>
            <a:pPr>
              <a:defRPr/>
            </a:pPr>
            <a:fld id="{D518C098-D8A2-4223-8E51-7E7B39373250}" type="slidenum">
              <a:rPr lang="nl-NL"/>
              <a:pPr>
                <a:defRPr/>
              </a:pPr>
              <a:t>10</a:t>
            </a:fld>
            <a:endParaRPr lang="nl-NL"/>
          </a:p>
        </p:txBody>
      </p:sp>
      <p:sp>
        <p:nvSpPr>
          <p:cNvPr id="5" name="Tijdelijke aanduiding voor tekst 3">
            <a:extLst>
              <a:ext uri="{FF2B5EF4-FFF2-40B4-BE49-F238E27FC236}">
                <a16:creationId xmlns:a16="http://schemas.microsoft.com/office/drawing/2014/main" id="{9178617F-5B8E-4FEE-A20F-7B3C12C8FF6C}"/>
              </a:ext>
            </a:extLst>
          </p:cNvPr>
          <p:cNvSpPr txBox="1">
            <a:spLocks/>
          </p:cNvSpPr>
          <p:nvPr/>
        </p:nvSpPr>
        <p:spPr>
          <a:xfrm>
            <a:off x="837851" y="1034331"/>
            <a:ext cx="9899651" cy="467356"/>
          </a:xfrm>
          <a:prstGeom prst="rect">
            <a:avLst/>
          </a:prstGeom>
        </p:spPr>
        <p:txBody>
          <a:bodyPr/>
          <a:lstStyle>
            <a:lvl1pPr marL="171450" indent="-171450" algn="l" defTabSz="685800" rtl="0" eaLnBrk="1" latinLnBrk="0" hangingPunct="1">
              <a:lnSpc>
                <a:spcPct val="100000"/>
              </a:lnSpc>
              <a:spcBef>
                <a:spcPts val="1350"/>
              </a:spcBef>
              <a:buClr>
                <a:schemeClr val="accent2"/>
              </a:buClr>
              <a:buSzPct val="120000"/>
              <a:buFont typeface="Bryant Pro Bold" panose="020B0503040000020003" pitchFamily="34" charset="0"/>
              <a:buChar char="&gt;"/>
              <a:defRPr sz="2000" b="1" kern="1200">
                <a:solidFill>
                  <a:schemeClr val="tx1"/>
                </a:solidFill>
                <a:latin typeface="+mn-lt"/>
                <a:ea typeface="+mn-ea"/>
                <a:cs typeface="+mn-cs"/>
              </a:defRPr>
            </a:lvl1pPr>
            <a:lvl2pPr marL="336947"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2pPr>
            <a:lvl3pPr marL="471488"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chemeClr val="tx2"/>
              </a:buClr>
              <a:buSzPct val="120000"/>
              <a:buFont typeface="Bryant Pro Bold" panose="020B0503040000020003" pitchFamily="34" charset="0"/>
              <a:buChar char="&gt;"/>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nl-BE"/>
              <a:t>De lippen (binnenkant en buitenkant) en mondhoeken</a:t>
            </a:r>
            <a:endParaRPr lang="nl-BE" dirty="0"/>
          </a:p>
        </p:txBody>
      </p:sp>
      <p:pic>
        <p:nvPicPr>
          <p:cNvPr id="4" name="Afbeelding 3">
            <a:extLst>
              <a:ext uri="{FF2B5EF4-FFF2-40B4-BE49-F238E27FC236}">
                <a16:creationId xmlns:a16="http://schemas.microsoft.com/office/drawing/2014/main" id="{9349DDD0-2297-4D01-4FA7-B2A69FB05080}"/>
              </a:ext>
            </a:extLst>
          </p:cNvPr>
          <p:cNvPicPr>
            <a:picLocks noChangeAspect="1"/>
          </p:cNvPicPr>
          <p:nvPr/>
        </p:nvPicPr>
        <p:blipFill>
          <a:blip r:embed="rId3"/>
          <a:stretch>
            <a:fillRect/>
          </a:stretch>
        </p:blipFill>
        <p:spPr>
          <a:xfrm>
            <a:off x="2063552" y="2450518"/>
            <a:ext cx="4248472" cy="2997653"/>
          </a:xfrm>
          <a:prstGeom prst="rect">
            <a:avLst/>
          </a:prstGeom>
        </p:spPr>
      </p:pic>
      <p:pic>
        <p:nvPicPr>
          <p:cNvPr id="10" name="Afbeelding 9">
            <a:extLst>
              <a:ext uri="{FF2B5EF4-FFF2-40B4-BE49-F238E27FC236}">
                <a16:creationId xmlns:a16="http://schemas.microsoft.com/office/drawing/2014/main" id="{103E6011-B0EC-297E-E1AA-8B808ECCFB10}"/>
              </a:ext>
            </a:extLst>
          </p:cNvPr>
          <p:cNvPicPr>
            <a:picLocks noChangeAspect="1"/>
          </p:cNvPicPr>
          <p:nvPr/>
        </p:nvPicPr>
        <p:blipFill rotWithShape="1">
          <a:blip r:embed="rId4"/>
          <a:srcRect l="38029" t="13806" r="36319" b="55958"/>
          <a:stretch/>
        </p:blipFill>
        <p:spPr>
          <a:xfrm>
            <a:off x="7410855" y="2650249"/>
            <a:ext cx="3312368" cy="2649893"/>
          </a:xfrm>
          <a:prstGeom prst="rect">
            <a:avLst/>
          </a:prstGeom>
        </p:spPr>
      </p:pic>
      <p:sp>
        <p:nvSpPr>
          <p:cNvPr id="12" name="Tekstvak 11">
            <a:extLst>
              <a:ext uri="{FF2B5EF4-FFF2-40B4-BE49-F238E27FC236}">
                <a16:creationId xmlns:a16="http://schemas.microsoft.com/office/drawing/2014/main" id="{D21E85F8-E865-3DA0-B64E-92B7DD235575}"/>
              </a:ext>
            </a:extLst>
          </p:cNvPr>
          <p:cNvSpPr txBox="1"/>
          <p:nvPr/>
        </p:nvSpPr>
        <p:spPr>
          <a:xfrm>
            <a:off x="866142" y="6374675"/>
            <a:ext cx="6893958" cy="590931"/>
          </a:xfrm>
          <a:prstGeom prst="rect">
            <a:avLst/>
          </a:prstGeom>
          <a:noFill/>
        </p:spPr>
        <p:txBody>
          <a:bodyPr wrap="square">
            <a:spAutoFit/>
          </a:bodyPr>
          <a:lstStyle/>
          <a:p>
            <a:pPr lvl="0" algn="just">
              <a:lnSpc>
                <a:spcPct val="150000"/>
              </a:lnSpc>
            </a:pPr>
            <a:r>
              <a:rPr lang="nl-BE" sz="1200" dirty="0"/>
              <a:t>Bron: video ‘</a:t>
            </a:r>
            <a:r>
              <a:rPr lang="nl-NL" sz="1200" dirty="0">
                <a:hlinkClick r:id="rId5">
                  <a:extLst>
                    <a:ext uri="{A12FA001-AC4F-418D-AE19-62706E023703}">
                      <ahyp:hlinkClr xmlns:ahyp="http://schemas.microsoft.com/office/drawing/2018/hyperlinkcolor" val="tx"/>
                    </a:ext>
                  </a:extLst>
                </a:hlinkClick>
              </a:rPr>
              <a:t>Het gehemelte en binnenkant van de lippen</a:t>
            </a:r>
            <a:r>
              <a:rPr lang="nl-NL" sz="1200" dirty="0"/>
              <a:t>’ </a:t>
            </a:r>
            <a:r>
              <a:rPr lang="nl-BE" sz="1200" dirty="0"/>
              <a:t>(</a:t>
            </a:r>
            <a:r>
              <a:rPr lang="nl-BE" sz="1200" dirty="0" err="1"/>
              <a:t>belRAI</a:t>
            </a:r>
            <a:r>
              <a:rPr lang="nl-BE" sz="1200" dirty="0"/>
              <a:t> ‘Mond en Tanden</a:t>
            </a:r>
            <a:r>
              <a:rPr lang="nl-BE" sz="1100" dirty="0"/>
              <a:t>’)</a:t>
            </a:r>
            <a:endParaRPr lang="nl-NL" sz="1100" dirty="0">
              <a:effectLst/>
              <a:latin typeface="Verdana" panose="020B0604030504040204" pitchFamily="34" charset="0"/>
              <a:ea typeface="Verdana" panose="020B0604030504040204" pitchFamily="34" charset="0"/>
              <a:cs typeface="Times New Roman" panose="02020603050405020304" pitchFamily="18" charset="0"/>
            </a:endParaRPr>
          </a:p>
          <a:p>
            <a:pPr algn="l"/>
            <a:endParaRPr lang="nl-NL" sz="1200" dirty="0"/>
          </a:p>
        </p:txBody>
      </p:sp>
    </p:spTree>
    <p:extLst>
      <p:ext uri="{BB962C8B-B14F-4D97-AF65-F5344CB8AC3E}">
        <p14:creationId xmlns:p14="http://schemas.microsoft.com/office/powerpoint/2010/main" val="136716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7851" y="358436"/>
            <a:ext cx="9900000" cy="598599"/>
          </a:xfrm>
        </p:spPr>
        <p:txBody>
          <a:bodyPr/>
          <a:lstStyle/>
          <a:p>
            <a:r>
              <a:rPr lang="nl-BE" dirty="0"/>
              <a:t>De samenstelling van de gezonde mond</a:t>
            </a:r>
          </a:p>
        </p:txBody>
      </p:sp>
      <p:sp>
        <p:nvSpPr>
          <p:cNvPr id="6" name="Rectangle 156"/>
          <p:cNvSpPr>
            <a:spLocks noGrp="1" noChangeArrowheads="1"/>
          </p:cNvSpPr>
          <p:nvPr>
            <p:ph type="sldNum" sz="quarter" idx="12"/>
          </p:nvPr>
        </p:nvSpPr>
        <p:spPr/>
        <p:txBody>
          <a:bodyPr/>
          <a:lstStyle/>
          <a:p>
            <a:pPr>
              <a:defRPr/>
            </a:pPr>
            <a:fld id="{D518C098-D8A2-4223-8E51-7E7B39373250}" type="slidenum">
              <a:rPr lang="nl-NL"/>
              <a:pPr>
                <a:defRPr/>
              </a:pPr>
              <a:t>11</a:t>
            </a:fld>
            <a:endParaRPr lang="nl-NL"/>
          </a:p>
        </p:txBody>
      </p:sp>
      <p:sp>
        <p:nvSpPr>
          <p:cNvPr id="5" name="Tijdelijke aanduiding voor tekst 3">
            <a:extLst>
              <a:ext uri="{FF2B5EF4-FFF2-40B4-BE49-F238E27FC236}">
                <a16:creationId xmlns:a16="http://schemas.microsoft.com/office/drawing/2014/main" id="{9178617F-5B8E-4FEE-A20F-7B3C12C8FF6C}"/>
              </a:ext>
            </a:extLst>
          </p:cNvPr>
          <p:cNvSpPr txBox="1">
            <a:spLocks/>
          </p:cNvSpPr>
          <p:nvPr/>
        </p:nvSpPr>
        <p:spPr>
          <a:xfrm>
            <a:off x="837851" y="1034331"/>
            <a:ext cx="9899651" cy="467356"/>
          </a:xfrm>
          <a:prstGeom prst="rect">
            <a:avLst/>
          </a:prstGeom>
        </p:spPr>
        <p:txBody>
          <a:bodyPr/>
          <a:lstStyle>
            <a:lvl1pPr marL="171450" indent="-171450" algn="l" defTabSz="685800" rtl="0" eaLnBrk="1" latinLnBrk="0" hangingPunct="1">
              <a:lnSpc>
                <a:spcPct val="100000"/>
              </a:lnSpc>
              <a:spcBef>
                <a:spcPts val="1350"/>
              </a:spcBef>
              <a:buClr>
                <a:schemeClr val="accent2"/>
              </a:buClr>
              <a:buSzPct val="120000"/>
              <a:buFont typeface="Bryant Pro Bold" panose="020B0503040000020003" pitchFamily="34" charset="0"/>
              <a:buChar char="&gt;"/>
              <a:defRPr sz="2000" b="1" kern="1200">
                <a:solidFill>
                  <a:schemeClr val="tx1"/>
                </a:solidFill>
                <a:latin typeface="+mn-lt"/>
                <a:ea typeface="+mn-ea"/>
                <a:cs typeface="+mn-cs"/>
              </a:defRPr>
            </a:lvl1pPr>
            <a:lvl2pPr marL="336947"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2pPr>
            <a:lvl3pPr marL="471488"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chemeClr val="tx2"/>
              </a:buClr>
              <a:buSzPct val="120000"/>
              <a:buFont typeface="Bryant Pro Bold" panose="020B0503040000020003" pitchFamily="34" charset="0"/>
              <a:buChar char="&gt;"/>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nl-BE" dirty="0"/>
              <a:t>De tong</a:t>
            </a:r>
          </a:p>
        </p:txBody>
      </p:sp>
      <p:pic>
        <p:nvPicPr>
          <p:cNvPr id="7" name="Afbeelding 6">
            <a:extLst>
              <a:ext uri="{FF2B5EF4-FFF2-40B4-BE49-F238E27FC236}">
                <a16:creationId xmlns:a16="http://schemas.microsoft.com/office/drawing/2014/main" id="{7CFA3175-425C-2E25-A4A9-D42800346EFE}"/>
              </a:ext>
            </a:extLst>
          </p:cNvPr>
          <p:cNvPicPr>
            <a:picLocks noChangeAspect="1"/>
          </p:cNvPicPr>
          <p:nvPr/>
        </p:nvPicPr>
        <p:blipFill rotWithShape="1">
          <a:blip r:embed="rId3"/>
          <a:srcRect l="52917" b="52222"/>
          <a:stretch/>
        </p:blipFill>
        <p:spPr>
          <a:xfrm>
            <a:off x="7199086" y="1642329"/>
            <a:ext cx="4513538" cy="3276600"/>
          </a:xfrm>
          <a:prstGeom prst="rect">
            <a:avLst/>
          </a:prstGeom>
        </p:spPr>
      </p:pic>
      <p:pic>
        <p:nvPicPr>
          <p:cNvPr id="8" name="Afbeelding 7">
            <a:extLst>
              <a:ext uri="{FF2B5EF4-FFF2-40B4-BE49-F238E27FC236}">
                <a16:creationId xmlns:a16="http://schemas.microsoft.com/office/drawing/2014/main" id="{BA3F1E4C-E91C-AC22-F04A-7798B12B6467}"/>
              </a:ext>
            </a:extLst>
          </p:cNvPr>
          <p:cNvPicPr>
            <a:picLocks noChangeAspect="1"/>
          </p:cNvPicPr>
          <p:nvPr/>
        </p:nvPicPr>
        <p:blipFill rotWithShape="1">
          <a:blip r:embed="rId3"/>
          <a:srcRect t="53549" r="52917"/>
          <a:stretch/>
        </p:blipFill>
        <p:spPr>
          <a:xfrm>
            <a:off x="479376" y="1700808"/>
            <a:ext cx="4513538" cy="3185592"/>
          </a:xfrm>
          <a:prstGeom prst="rect">
            <a:avLst/>
          </a:prstGeom>
        </p:spPr>
      </p:pic>
      <p:pic>
        <p:nvPicPr>
          <p:cNvPr id="4" name="Afbeelding 3">
            <a:extLst>
              <a:ext uri="{FF2B5EF4-FFF2-40B4-BE49-F238E27FC236}">
                <a16:creationId xmlns:a16="http://schemas.microsoft.com/office/drawing/2014/main" id="{83D29EAF-1BEC-7A23-B2E7-1F6D38352F89}"/>
              </a:ext>
            </a:extLst>
          </p:cNvPr>
          <p:cNvPicPr>
            <a:picLocks noChangeAspect="1"/>
          </p:cNvPicPr>
          <p:nvPr/>
        </p:nvPicPr>
        <p:blipFill rotWithShape="1">
          <a:blip r:embed="rId3"/>
          <a:srcRect r="52917" b="53549"/>
          <a:stretch/>
        </p:blipFill>
        <p:spPr>
          <a:xfrm>
            <a:off x="4224778" y="3717032"/>
            <a:ext cx="4297274" cy="3032956"/>
          </a:xfrm>
          <a:prstGeom prst="rect">
            <a:avLst/>
          </a:prstGeom>
        </p:spPr>
      </p:pic>
    </p:spTree>
    <p:extLst>
      <p:ext uri="{BB962C8B-B14F-4D97-AF65-F5344CB8AC3E}">
        <p14:creationId xmlns:p14="http://schemas.microsoft.com/office/powerpoint/2010/main" val="3757938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t>Een gezonde mond</a:t>
            </a:r>
          </a:p>
        </p:txBody>
      </p:sp>
      <p:sp>
        <p:nvSpPr>
          <p:cNvPr id="6" name="Tijdelijke aanduiding voor tekst 5"/>
          <p:cNvSpPr>
            <a:spLocks noGrp="1"/>
          </p:cNvSpPr>
          <p:nvPr>
            <p:ph type="body" idx="1"/>
          </p:nvPr>
        </p:nvSpPr>
        <p:spPr/>
        <p:txBody>
          <a:bodyPr/>
          <a:lstStyle/>
          <a:p>
            <a:pPr marL="171450" indent="-171450">
              <a:buFont typeface="Arial" panose="020B0604020202020204" pitchFamily="34" charset="0"/>
              <a:buChar char="•"/>
            </a:pPr>
            <a:r>
              <a:rPr lang="nl-BE" dirty="0"/>
              <a:t>Hoe ziet die er uit?</a:t>
            </a:r>
          </a:p>
          <a:p>
            <a:pPr marL="171450" indent="-171450">
              <a:buFont typeface="Arial" panose="020B0604020202020204" pitchFamily="34" charset="0"/>
              <a:buChar char="•"/>
            </a:pPr>
            <a:r>
              <a:rPr lang="nl-BE" b="1" dirty="0"/>
              <a:t>Het belang van een goede mondgezondheid</a:t>
            </a:r>
          </a:p>
          <a:p>
            <a:pPr marL="171450" indent="-171450">
              <a:buFont typeface="Arial" panose="020B0604020202020204" pitchFamily="34" charset="0"/>
              <a:buChar char="•"/>
            </a:pPr>
            <a:r>
              <a:rPr lang="nl-BE" dirty="0"/>
              <a:t>Impact op de kwaliteit van leven</a:t>
            </a:r>
          </a:p>
          <a:p>
            <a:pPr marL="171450" indent="-171450">
              <a:buFont typeface="Arial" panose="020B0604020202020204" pitchFamily="34" charset="0"/>
              <a:buChar char="•"/>
            </a:pPr>
            <a:endParaRPr lang="nl-BE" dirty="0"/>
          </a:p>
        </p:txBody>
      </p:sp>
      <p:sp>
        <p:nvSpPr>
          <p:cNvPr id="7" name="Tijdelijke aanduiding voor tekst 6"/>
          <p:cNvSpPr>
            <a:spLocks noGrp="1"/>
          </p:cNvSpPr>
          <p:nvPr>
            <p:ph type="body" sz="quarter" idx="13"/>
          </p:nvPr>
        </p:nvSpPr>
        <p:spPr/>
        <p:txBody>
          <a:bodyPr/>
          <a:lstStyle/>
          <a:p>
            <a:r>
              <a:rPr lang="nl-NL" dirty="0"/>
              <a:t>1</a:t>
            </a:r>
            <a:endParaRPr lang="nl-BE" dirty="0"/>
          </a:p>
        </p:txBody>
      </p:sp>
    </p:spTree>
    <p:extLst>
      <p:ext uri="{BB962C8B-B14F-4D97-AF65-F5344CB8AC3E}">
        <p14:creationId xmlns:p14="http://schemas.microsoft.com/office/powerpoint/2010/main" val="4145578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400" b="0" dirty="0"/>
              <a:t> Het belang van een goede mondgezondheid</a:t>
            </a:r>
            <a:endParaRPr lang="nl-BE" dirty="0"/>
          </a:p>
        </p:txBody>
      </p:sp>
      <p:sp>
        <p:nvSpPr>
          <p:cNvPr id="6" name="Rectangle 156"/>
          <p:cNvSpPr>
            <a:spLocks noGrp="1" noChangeArrowheads="1"/>
          </p:cNvSpPr>
          <p:nvPr>
            <p:ph type="sldNum" sz="quarter" idx="12"/>
          </p:nvPr>
        </p:nvSpPr>
        <p:spPr/>
        <p:txBody>
          <a:bodyPr/>
          <a:lstStyle/>
          <a:p>
            <a:pPr>
              <a:defRPr/>
            </a:pPr>
            <a:fld id="{D518C098-D8A2-4223-8E51-7E7B39373250}" type="slidenum">
              <a:rPr lang="nl-NL"/>
              <a:pPr>
                <a:defRPr/>
              </a:pPr>
              <a:t>13</a:t>
            </a:fld>
            <a:endParaRPr lang="nl-NL"/>
          </a:p>
        </p:txBody>
      </p:sp>
      <p:pic>
        <p:nvPicPr>
          <p:cNvPr id="4" name="Afbeelding 3">
            <a:extLst>
              <a:ext uri="{FF2B5EF4-FFF2-40B4-BE49-F238E27FC236}">
                <a16:creationId xmlns:a16="http://schemas.microsoft.com/office/drawing/2014/main" id="{78C98EE8-F470-46C8-9591-2687929C97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72" y="2481051"/>
            <a:ext cx="1925248" cy="1812045"/>
          </a:xfrm>
          <a:prstGeom prst="rect">
            <a:avLst/>
          </a:prstGeom>
        </p:spPr>
      </p:pic>
      <p:pic>
        <p:nvPicPr>
          <p:cNvPr id="5" name="Afbeelding 4">
            <a:extLst>
              <a:ext uri="{FF2B5EF4-FFF2-40B4-BE49-F238E27FC236}">
                <a16:creationId xmlns:a16="http://schemas.microsoft.com/office/drawing/2014/main" id="{68DFEC50-FE93-4313-8EB0-D27B5C0F4E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871864" y="2636912"/>
            <a:ext cx="1637216" cy="1709473"/>
          </a:xfrm>
          <a:prstGeom prst="rect">
            <a:avLst/>
          </a:prstGeom>
        </p:spPr>
      </p:pic>
      <p:pic>
        <p:nvPicPr>
          <p:cNvPr id="7" name="Afbeelding 6">
            <a:extLst>
              <a:ext uri="{FF2B5EF4-FFF2-40B4-BE49-F238E27FC236}">
                <a16:creationId xmlns:a16="http://schemas.microsoft.com/office/drawing/2014/main" id="{97F2E823-D116-48B9-9E7E-A1128C85F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4273" y="2742975"/>
            <a:ext cx="2304255" cy="1720467"/>
          </a:xfrm>
          <a:prstGeom prst="rect">
            <a:avLst/>
          </a:prstGeom>
        </p:spPr>
      </p:pic>
    </p:spTree>
    <p:extLst>
      <p:ext uri="{BB962C8B-B14F-4D97-AF65-F5344CB8AC3E}">
        <p14:creationId xmlns:p14="http://schemas.microsoft.com/office/powerpoint/2010/main" val="1679605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t>Een gezonde mond</a:t>
            </a:r>
          </a:p>
        </p:txBody>
      </p:sp>
      <p:sp>
        <p:nvSpPr>
          <p:cNvPr id="6" name="Tijdelijke aanduiding voor tekst 5"/>
          <p:cNvSpPr>
            <a:spLocks noGrp="1"/>
          </p:cNvSpPr>
          <p:nvPr>
            <p:ph type="body" idx="1"/>
          </p:nvPr>
        </p:nvSpPr>
        <p:spPr/>
        <p:txBody>
          <a:bodyPr/>
          <a:lstStyle/>
          <a:p>
            <a:pPr marL="171450" indent="-171450">
              <a:buFont typeface="Arial" panose="020B0604020202020204" pitchFamily="34" charset="0"/>
              <a:buChar char="•"/>
            </a:pPr>
            <a:r>
              <a:rPr lang="nl-BE" dirty="0"/>
              <a:t>Hoe ziet die er uit?</a:t>
            </a:r>
          </a:p>
          <a:p>
            <a:pPr marL="171450" indent="-171450">
              <a:buFont typeface="Arial" panose="020B0604020202020204" pitchFamily="34" charset="0"/>
              <a:buChar char="•"/>
            </a:pPr>
            <a:r>
              <a:rPr lang="nl-BE" dirty="0"/>
              <a:t>Het belang van een goede mondgezondheid</a:t>
            </a:r>
          </a:p>
          <a:p>
            <a:pPr marL="171450" indent="-171450">
              <a:buFont typeface="Arial" panose="020B0604020202020204" pitchFamily="34" charset="0"/>
              <a:buChar char="•"/>
            </a:pPr>
            <a:r>
              <a:rPr lang="nl-BE" b="1" dirty="0"/>
              <a:t>Impact op de kwaliteit van leven</a:t>
            </a:r>
          </a:p>
          <a:p>
            <a:pPr marL="171450" indent="-171450">
              <a:buFont typeface="Arial" panose="020B0604020202020204" pitchFamily="34" charset="0"/>
              <a:buChar char="•"/>
            </a:pPr>
            <a:endParaRPr lang="nl-BE" dirty="0"/>
          </a:p>
        </p:txBody>
      </p:sp>
      <p:sp>
        <p:nvSpPr>
          <p:cNvPr id="7" name="Tijdelijke aanduiding voor tekst 6"/>
          <p:cNvSpPr>
            <a:spLocks noGrp="1"/>
          </p:cNvSpPr>
          <p:nvPr>
            <p:ph type="body" sz="quarter" idx="13"/>
          </p:nvPr>
        </p:nvSpPr>
        <p:spPr/>
        <p:txBody>
          <a:bodyPr/>
          <a:lstStyle/>
          <a:p>
            <a:r>
              <a:rPr lang="nl-NL" dirty="0"/>
              <a:t>1</a:t>
            </a:r>
            <a:endParaRPr lang="nl-BE" dirty="0"/>
          </a:p>
        </p:txBody>
      </p:sp>
    </p:spTree>
    <p:extLst>
      <p:ext uri="{BB962C8B-B14F-4D97-AF65-F5344CB8AC3E}">
        <p14:creationId xmlns:p14="http://schemas.microsoft.com/office/powerpoint/2010/main" val="2329528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Impact op de kwaliteit van leven</a:t>
            </a:r>
          </a:p>
        </p:txBody>
      </p:sp>
      <p:sp>
        <p:nvSpPr>
          <p:cNvPr id="3" name="Tijdelijke aanduiding voor inhoud 2"/>
          <p:cNvSpPr>
            <a:spLocks noGrp="1"/>
          </p:cNvSpPr>
          <p:nvPr>
            <p:ph idx="1"/>
          </p:nvPr>
        </p:nvSpPr>
        <p:spPr>
          <a:xfrm>
            <a:off x="838199" y="1866900"/>
            <a:ext cx="5545833" cy="4346970"/>
          </a:xfrm>
        </p:spPr>
        <p:txBody>
          <a:bodyPr/>
          <a:lstStyle/>
          <a:p>
            <a:r>
              <a:rPr lang="nl-BE" dirty="0"/>
              <a:t>Comfort, pijnvrij </a:t>
            </a:r>
            <a:r>
              <a:rPr lang="nl-BE" dirty="0">
                <a:sym typeface="Wingdings" panose="05000000000000000000" pitchFamily="2" charset="2"/>
              </a:rPr>
              <a:t> goed kunnen kauwen</a:t>
            </a:r>
            <a:endParaRPr lang="nl-BE" dirty="0"/>
          </a:p>
          <a:p>
            <a:r>
              <a:rPr lang="nl-BE" dirty="0"/>
              <a:t>Praten (ook zingen, kussen, lachen,…)</a:t>
            </a:r>
          </a:p>
          <a:p>
            <a:r>
              <a:rPr lang="nl-BE" dirty="0"/>
              <a:t>Fierheid en zelfvertrouwen</a:t>
            </a:r>
          </a:p>
          <a:p>
            <a:endParaRPr lang="nl-BE" dirty="0"/>
          </a:p>
        </p:txBody>
      </p:sp>
      <p:sp>
        <p:nvSpPr>
          <p:cNvPr id="6" name="Rectangle 156"/>
          <p:cNvSpPr>
            <a:spLocks noGrp="1" noChangeArrowheads="1"/>
          </p:cNvSpPr>
          <p:nvPr>
            <p:ph type="sldNum" sz="quarter" idx="12"/>
          </p:nvPr>
        </p:nvSpPr>
        <p:spPr/>
        <p:txBody>
          <a:bodyPr/>
          <a:lstStyle/>
          <a:p>
            <a:pPr>
              <a:defRPr/>
            </a:pPr>
            <a:fld id="{D518C098-D8A2-4223-8E51-7E7B39373250}" type="slidenum">
              <a:rPr lang="nl-NL"/>
              <a:pPr>
                <a:defRPr/>
              </a:pPr>
              <a:t>15</a:t>
            </a:fld>
            <a:endParaRPr lang="nl-NL"/>
          </a:p>
        </p:txBody>
      </p:sp>
      <p:pic>
        <p:nvPicPr>
          <p:cNvPr id="5" name="Afbeelding 4">
            <a:extLst>
              <a:ext uri="{FF2B5EF4-FFF2-40B4-BE49-F238E27FC236}">
                <a16:creationId xmlns:a16="http://schemas.microsoft.com/office/drawing/2014/main" id="{168B88F3-0D10-C347-C930-71583DDBEA4C}"/>
              </a:ext>
            </a:extLst>
          </p:cNvPr>
          <p:cNvPicPr>
            <a:picLocks noChangeAspect="1"/>
          </p:cNvPicPr>
          <p:nvPr/>
        </p:nvPicPr>
        <p:blipFill rotWithShape="1">
          <a:blip r:embed="rId3"/>
          <a:srcRect t="7883"/>
          <a:stretch/>
        </p:blipFill>
        <p:spPr>
          <a:xfrm>
            <a:off x="7364180" y="1695914"/>
            <a:ext cx="4010490" cy="4688942"/>
          </a:xfrm>
          <a:prstGeom prst="rect">
            <a:avLst/>
          </a:prstGeom>
        </p:spPr>
      </p:pic>
    </p:spTree>
    <p:extLst>
      <p:ext uri="{BB962C8B-B14F-4D97-AF65-F5344CB8AC3E}">
        <p14:creationId xmlns:p14="http://schemas.microsoft.com/office/powerpoint/2010/main" val="2312432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t>Een ongezonde mond</a:t>
            </a:r>
          </a:p>
        </p:txBody>
      </p:sp>
      <p:sp>
        <p:nvSpPr>
          <p:cNvPr id="6" name="Tijdelijke aanduiding voor tekst 5"/>
          <p:cNvSpPr>
            <a:spLocks noGrp="1"/>
          </p:cNvSpPr>
          <p:nvPr>
            <p:ph type="body" idx="1"/>
          </p:nvPr>
        </p:nvSpPr>
        <p:spPr/>
        <p:txBody>
          <a:bodyPr>
            <a:noAutofit/>
          </a:bodyPr>
          <a:lstStyle/>
          <a:p>
            <a:pPr marL="360000" indent="-285750">
              <a:spcBef>
                <a:spcPts val="600"/>
              </a:spcBef>
              <a:spcAft>
                <a:spcPts val="1000"/>
              </a:spcAft>
              <a:buFont typeface="Arial" panose="020B0604020202020204" pitchFamily="34" charset="0"/>
              <a:buChar char="•"/>
            </a:pPr>
            <a:r>
              <a:rPr lang="nl-NL" dirty="0">
                <a:effectLst/>
                <a:latin typeface="Bryant Pro Regular" panose="020B0503040000020003" pitchFamily="34" charset="0"/>
                <a:ea typeface="Verdana" panose="020B0604030504040204" pitchFamily="34" charset="0"/>
                <a:cs typeface="Times New Roman" panose="02020603050405020304" pitchFamily="18" charset="0"/>
              </a:rPr>
              <a:t>Tandbederf (cariës)</a:t>
            </a:r>
          </a:p>
          <a:p>
            <a:pPr marL="360000" indent="-285750">
              <a:spcBef>
                <a:spcPts val="600"/>
              </a:spcBef>
              <a:spcAft>
                <a:spcPts val="1000"/>
              </a:spcAft>
              <a:buFont typeface="Arial" panose="020B0604020202020204" pitchFamily="34" charset="0"/>
              <a:buChar char="•"/>
            </a:pPr>
            <a:r>
              <a:rPr lang="nl-NL" dirty="0">
                <a:effectLst/>
                <a:latin typeface="Bryant Pro Regular" panose="020B0503040000020003" pitchFamily="34" charset="0"/>
                <a:ea typeface="Verdana" panose="020B0604030504040204" pitchFamily="34" charset="0"/>
                <a:cs typeface="Times New Roman" panose="02020603050405020304" pitchFamily="18" charset="0"/>
              </a:rPr>
              <a:t>Tandvlees- en kaakbotontstekingen (gingivitis, parodontitis)</a:t>
            </a:r>
          </a:p>
          <a:p>
            <a:pPr marL="360000" indent="-285750">
              <a:spcBef>
                <a:spcPts val="600"/>
              </a:spcBef>
              <a:spcAft>
                <a:spcPts val="1000"/>
              </a:spcAft>
              <a:buFont typeface="Arial" panose="020B0604020202020204" pitchFamily="34" charset="0"/>
              <a:buChar char="•"/>
            </a:pPr>
            <a:r>
              <a:rPr lang="nl-NL" dirty="0">
                <a:effectLst/>
                <a:latin typeface="Bryant Pro Regular" panose="020B0503040000020003" pitchFamily="34" charset="0"/>
                <a:ea typeface="Verdana" panose="020B0604030504040204" pitchFamily="34" charset="0"/>
                <a:cs typeface="Times New Roman" panose="02020603050405020304" pitchFamily="18" charset="0"/>
              </a:rPr>
              <a:t>Droge mond (xerostomie)</a:t>
            </a:r>
          </a:p>
          <a:p>
            <a:pPr marL="360000" indent="-285750">
              <a:spcBef>
                <a:spcPts val="600"/>
              </a:spcBef>
              <a:spcAft>
                <a:spcPts val="1000"/>
              </a:spcAft>
              <a:buFont typeface="Arial" panose="020B0604020202020204" pitchFamily="34" charset="0"/>
              <a:buChar char="•"/>
            </a:pPr>
            <a:r>
              <a:rPr lang="nl-NL" dirty="0">
                <a:effectLst/>
                <a:latin typeface="Bryant Pro Regular" panose="020B0503040000020003" pitchFamily="34" charset="0"/>
                <a:ea typeface="Verdana" panose="020B0604030504040204" pitchFamily="34" charset="0"/>
                <a:cs typeface="Times New Roman" panose="02020603050405020304" pitchFamily="18" charset="0"/>
              </a:rPr>
              <a:t>Slecht riekende adem (halitose)</a:t>
            </a:r>
          </a:p>
        </p:txBody>
      </p:sp>
      <p:sp>
        <p:nvSpPr>
          <p:cNvPr id="7" name="Tijdelijke aanduiding voor tekst 6"/>
          <p:cNvSpPr>
            <a:spLocks noGrp="1"/>
          </p:cNvSpPr>
          <p:nvPr>
            <p:ph type="body" sz="quarter" idx="13"/>
          </p:nvPr>
        </p:nvSpPr>
        <p:spPr/>
        <p:txBody>
          <a:bodyPr/>
          <a:lstStyle/>
          <a:p>
            <a:r>
              <a:rPr lang="nl-BE" dirty="0"/>
              <a:t>2</a:t>
            </a:r>
          </a:p>
        </p:txBody>
      </p:sp>
      <p:sp>
        <p:nvSpPr>
          <p:cNvPr id="4" name="Tijdelijke aanduiding voor dianummer 3"/>
          <p:cNvSpPr>
            <a:spLocks noGrp="1"/>
          </p:cNvSpPr>
          <p:nvPr>
            <p:ph type="sldNum" sz="quarter" idx="4294967295"/>
          </p:nvPr>
        </p:nvSpPr>
        <p:spPr>
          <a:xfrm>
            <a:off x="9448800" y="6413500"/>
            <a:ext cx="2743200" cy="365125"/>
          </a:xfrm>
        </p:spPr>
        <p:txBody>
          <a:bodyPr/>
          <a:lstStyle/>
          <a:p>
            <a:fld id="{A28F975B-8FED-43E0-8303-4FF1D3849CAE}" type="slidenum">
              <a:rPr lang="en-US" smtClean="0"/>
              <a:t>16</a:t>
            </a:fld>
            <a:endParaRPr lang="en-US"/>
          </a:p>
        </p:txBody>
      </p:sp>
    </p:spTree>
    <p:extLst>
      <p:ext uri="{BB962C8B-B14F-4D97-AF65-F5344CB8AC3E}">
        <p14:creationId xmlns:p14="http://schemas.microsoft.com/office/powerpoint/2010/main" val="2237887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dirty="0"/>
              <a:t>Tandbederf (cariës)</a:t>
            </a:r>
          </a:p>
        </p:txBody>
      </p:sp>
      <p:sp>
        <p:nvSpPr>
          <p:cNvPr id="5" name="Tijdelijke aanduiding voor inhoud 4"/>
          <p:cNvSpPr>
            <a:spLocks noGrp="1"/>
          </p:cNvSpPr>
          <p:nvPr>
            <p:ph idx="1"/>
          </p:nvPr>
        </p:nvSpPr>
        <p:spPr>
          <a:xfrm>
            <a:off x="838199" y="1866900"/>
            <a:ext cx="9900000" cy="4154388"/>
          </a:xfrm>
        </p:spPr>
        <p:txBody>
          <a:bodyPr/>
          <a:lstStyle/>
          <a:p>
            <a:r>
              <a:rPr lang="nl-BE" sz="1800" dirty="0"/>
              <a:t>‘gaatjes’</a:t>
            </a:r>
          </a:p>
          <a:p>
            <a:pPr marL="0" indent="0">
              <a:buNone/>
            </a:pPr>
            <a:endParaRPr lang="nl-BE" sz="1800" dirty="0"/>
          </a:p>
          <a:p>
            <a:pPr marL="0" indent="0">
              <a:buNone/>
            </a:pPr>
            <a:r>
              <a:rPr lang="nl-BE" sz="1800" dirty="0"/>
              <a:t>Gezonde, harde, witte of gele tandweefsels</a:t>
            </a:r>
          </a:p>
          <a:p>
            <a:pPr marL="0" indent="0">
              <a:buNone/>
            </a:pPr>
            <a:endParaRPr lang="nl-BE" dirty="0"/>
          </a:p>
          <a:p>
            <a:pPr marL="0" indent="0">
              <a:buNone/>
            </a:pPr>
            <a:r>
              <a:rPr lang="nl-BE" dirty="0"/>
              <a:t>  </a:t>
            </a:r>
          </a:p>
          <a:p>
            <a:endParaRPr lang="nl-BE" dirty="0"/>
          </a:p>
          <a:p>
            <a:endParaRPr lang="nl-BE" dirty="0"/>
          </a:p>
        </p:txBody>
      </p:sp>
      <p:pic>
        <p:nvPicPr>
          <p:cNvPr id="6" name="Picture 5" descr="D:\documenten jackie\Documents\Universiteit\beleid MThk\geriatric dentistry\Klinische foto's\DSCF2748.JPG"/>
          <p:cNvPicPr>
            <a:picLocks noChangeAspect="1" noChangeArrowheads="1"/>
          </p:cNvPicPr>
          <p:nvPr/>
        </p:nvPicPr>
        <p:blipFill rotWithShape="1">
          <a:blip r:embed="rId3" cstate="print"/>
          <a:srcRect l="19862" t="22114" r="22663" b="36290"/>
          <a:stretch/>
        </p:blipFill>
        <p:spPr bwMode="auto">
          <a:xfrm>
            <a:off x="6384032" y="4005064"/>
            <a:ext cx="5074247" cy="2448272"/>
          </a:xfrm>
          <a:prstGeom prst="rect">
            <a:avLst/>
          </a:prstGeom>
          <a:noFill/>
        </p:spPr>
      </p:pic>
      <p:sp>
        <p:nvSpPr>
          <p:cNvPr id="8" name="PIJL-OMLAAG 7"/>
          <p:cNvSpPr/>
          <p:nvPr/>
        </p:nvSpPr>
        <p:spPr>
          <a:xfrm>
            <a:off x="1180846" y="3466455"/>
            <a:ext cx="394826" cy="14387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nl-BE" sz="2400" b="0" i="0" u="none" strike="noStrike" kern="1200" cap="none" spc="0" normalizeH="0" baseline="0" noProof="0">
              <a:ln>
                <a:noFill/>
              </a:ln>
              <a:solidFill>
                <a:prstClr val="white"/>
              </a:solidFill>
              <a:effectLst/>
              <a:uLnTx/>
              <a:uFillTx/>
              <a:latin typeface="Bryant Pro Regular"/>
              <a:ea typeface="+mn-ea"/>
              <a:cs typeface="+mn-cs"/>
            </a:endParaRPr>
          </a:p>
        </p:txBody>
      </p:sp>
      <p:sp>
        <p:nvSpPr>
          <p:cNvPr id="9" name="Tekstvak 8"/>
          <p:cNvSpPr txBox="1"/>
          <p:nvPr/>
        </p:nvSpPr>
        <p:spPr>
          <a:xfrm>
            <a:off x="2098339" y="3466455"/>
            <a:ext cx="2016224" cy="107721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nl-BE" sz="2000" b="1" i="0" u="none" strike="noStrike" kern="1200" cap="none" spc="0" normalizeH="0" baseline="0" noProof="0" dirty="0">
                <a:ln>
                  <a:noFill/>
                </a:ln>
                <a:solidFill>
                  <a:prstClr val="white"/>
                </a:solidFill>
                <a:effectLst/>
                <a:uLnTx/>
                <a:uFillTx/>
                <a:latin typeface="Bryant Pro Regular"/>
                <a:ea typeface="+mn-ea"/>
                <a:cs typeface="+mn-cs"/>
              </a:rPr>
              <a:t>tandplaque (bacteriën)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nl-BE" sz="2000" b="1" i="0" u="none" strike="noStrike" kern="1200" cap="none" spc="0" normalizeH="0" baseline="0" noProof="0" dirty="0">
                <a:ln>
                  <a:noFill/>
                </a:ln>
                <a:solidFill>
                  <a:prstClr val="white"/>
                </a:solidFill>
                <a:effectLst/>
                <a:uLnTx/>
                <a:uFillTx/>
                <a:latin typeface="Bryant Pro Regular"/>
                <a:ea typeface="+mn-ea"/>
                <a:cs typeface="+mn-cs"/>
              </a:rPr>
              <a:t>+ suiker</a:t>
            </a:r>
          </a:p>
        </p:txBody>
      </p:sp>
      <p:sp>
        <p:nvSpPr>
          <p:cNvPr id="10" name="Tekstvak 9"/>
          <p:cNvSpPr txBox="1"/>
          <p:nvPr/>
        </p:nvSpPr>
        <p:spPr>
          <a:xfrm>
            <a:off x="829465" y="5260121"/>
            <a:ext cx="4536504"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nl-BE" sz="1800" b="1" i="0" u="none" strike="noStrike" kern="1200" cap="none" spc="0" normalizeH="0" baseline="0" noProof="0" dirty="0">
                <a:ln>
                  <a:noFill/>
                </a:ln>
                <a:solidFill>
                  <a:srgbClr val="101820"/>
                </a:solidFill>
                <a:effectLst/>
                <a:uLnTx/>
                <a:uFillTx/>
                <a:latin typeface="Bryant Pro Regular"/>
                <a:ea typeface="+mn-ea"/>
                <a:cs typeface="+mn-cs"/>
              </a:rPr>
              <a:t>Ongezonde, aangetaste, zachte, oranje-bruine tandweefsels </a:t>
            </a:r>
          </a:p>
        </p:txBody>
      </p:sp>
      <p:cxnSp>
        <p:nvCxnSpPr>
          <p:cNvPr id="13" name="Rechte verbindingslijn met pijl 12"/>
          <p:cNvCxnSpPr/>
          <p:nvPr/>
        </p:nvCxnSpPr>
        <p:spPr>
          <a:xfrm>
            <a:off x="8893106" y="3355541"/>
            <a:ext cx="0" cy="57606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2" name="Afbeelding 1"/>
          <p:cNvPicPr>
            <a:picLocks noChangeAspect="1"/>
          </p:cNvPicPr>
          <p:nvPr/>
        </p:nvPicPr>
        <p:blipFill rotWithShape="1">
          <a:blip r:embed="rId4"/>
          <a:srcRect l="16832" t="25850" r="19993" b="39500"/>
          <a:stretch/>
        </p:blipFill>
        <p:spPr>
          <a:xfrm>
            <a:off x="6368950" y="1174688"/>
            <a:ext cx="5048313" cy="2082429"/>
          </a:xfrm>
          <a:prstGeom prst="rect">
            <a:avLst/>
          </a:prstGeom>
        </p:spPr>
      </p:pic>
    </p:spTree>
    <p:extLst>
      <p:ext uri="{BB962C8B-B14F-4D97-AF65-F5344CB8AC3E}">
        <p14:creationId xmlns:p14="http://schemas.microsoft.com/office/powerpoint/2010/main" val="3049165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Tandbederf (cariës)</a:t>
            </a:r>
          </a:p>
        </p:txBody>
      </p:sp>
      <p:sp>
        <p:nvSpPr>
          <p:cNvPr id="3" name="Tijdelijke aanduiding voor inhoud 2"/>
          <p:cNvSpPr>
            <a:spLocks noGrp="1"/>
          </p:cNvSpPr>
          <p:nvPr>
            <p:ph idx="1"/>
          </p:nvPr>
        </p:nvSpPr>
        <p:spPr/>
        <p:txBody>
          <a:bodyPr/>
          <a:lstStyle/>
          <a:p>
            <a:r>
              <a:rPr lang="nl-BE" dirty="0"/>
              <a:t> Oorzaak:</a:t>
            </a:r>
          </a:p>
          <a:p>
            <a:pPr marL="0" indent="0">
              <a:buNone/>
            </a:pPr>
            <a:r>
              <a:rPr lang="nl-BE" dirty="0"/>
              <a:t>= tandplaque (ophoping van bacteriën)           suiker</a:t>
            </a:r>
          </a:p>
          <a:p>
            <a:pPr marL="0" indent="0">
              <a:buNone/>
            </a:pPr>
            <a:r>
              <a:rPr lang="nl-BE" dirty="0"/>
              <a:t>              </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28F975B-8FED-43E0-8303-4FF1D3849CAE}" type="slidenum">
              <a:rPr kumimoji="0" lang="en-US" sz="450" b="0" i="0" u="none" strike="noStrike" kern="1200" cap="none" spc="0" normalizeH="0" baseline="0" noProof="0" smtClean="0">
                <a:ln>
                  <a:noFill/>
                </a:ln>
                <a:solidFill>
                  <a:srgbClr val="101820"/>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450" b="0" i="0" u="none" strike="noStrike" kern="1200" cap="none" spc="0" normalizeH="0" baseline="0" noProof="0">
              <a:ln>
                <a:noFill/>
              </a:ln>
              <a:solidFill>
                <a:srgbClr val="101820"/>
              </a:solidFill>
              <a:effectLst/>
              <a:uLnTx/>
              <a:uFillTx/>
              <a:latin typeface="Arial" charset="0"/>
              <a:ea typeface="+mn-ea"/>
              <a:cs typeface="+mn-cs"/>
            </a:endParaRPr>
          </a:p>
        </p:txBody>
      </p:sp>
      <p:sp>
        <p:nvSpPr>
          <p:cNvPr id="5" name="Plus 4"/>
          <p:cNvSpPr/>
          <p:nvPr/>
        </p:nvSpPr>
        <p:spPr>
          <a:xfrm>
            <a:off x="5788199" y="2403669"/>
            <a:ext cx="432048" cy="36004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nl-BE" sz="2400" b="0" i="0" u="none" strike="noStrike" kern="1200" cap="none" spc="0" normalizeH="0" baseline="0" noProof="0">
              <a:ln>
                <a:noFill/>
              </a:ln>
              <a:solidFill>
                <a:prstClr val="white"/>
              </a:solidFill>
              <a:effectLst/>
              <a:uLnTx/>
              <a:uFillTx/>
              <a:latin typeface="Bryant Pro Regular"/>
              <a:ea typeface="+mn-ea"/>
              <a:cs typeface="+mn-cs"/>
            </a:endParaRPr>
          </a:p>
        </p:txBody>
      </p:sp>
      <p:pic>
        <p:nvPicPr>
          <p:cNvPr id="318466" name="Picture 2" descr="Afbeeldingsresultaat voor free vector dental caries"/>
          <p:cNvPicPr>
            <a:picLocks noChangeAspect="1" noChangeArrowheads="1"/>
          </p:cNvPicPr>
          <p:nvPr/>
        </p:nvPicPr>
        <p:blipFill rotWithShape="1">
          <a:blip r:embed="rId3">
            <a:extLst>
              <a:ext uri="{28A0092B-C50C-407E-A947-70E740481C1C}">
                <a14:useLocalDpi xmlns:a14="http://schemas.microsoft.com/office/drawing/2010/main" val="0"/>
              </a:ext>
            </a:extLst>
          </a:blip>
          <a:srcRect t="22700" b="24380"/>
          <a:stretch/>
        </p:blipFill>
        <p:spPr bwMode="auto">
          <a:xfrm>
            <a:off x="871202" y="4525534"/>
            <a:ext cx="5400600" cy="1758790"/>
          </a:xfrm>
          <a:prstGeom prst="rect">
            <a:avLst/>
          </a:prstGeom>
          <a:noFill/>
          <a:extLst>
            <a:ext uri="{909E8E84-426E-40DD-AFC4-6F175D3DCCD1}">
              <a14:hiddenFill xmlns:a14="http://schemas.microsoft.com/office/drawing/2010/main">
                <a:solidFill>
                  <a:srgbClr val="FFFFFF"/>
                </a:solidFill>
              </a14:hiddenFill>
            </a:ext>
          </a:extLst>
        </p:spPr>
      </p:pic>
      <p:sp>
        <p:nvSpPr>
          <p:cNvPr id="7" name="PIJL-OMLAAG 6"/>
          <p:cNvSpPr/>
          <p:nvPr/>
        </p:nvSpPr>
        <p:spPr>
          <a:xfrm>
            <a:off x="2711624" y="2788935"/>
            <a:ext cx="504056" cy="7531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nl-BE" sz="2400" b="0" i="0" u="none" strike="noStrike" kern="1200" cap="none" spc="0" normalizeH="0" baseline="0" noProof="0">
              <a:ln>
                <a:noFill/>
              </a:ln>
              <a:solidFill>
                <a:prstClr val="white"/>
              </a:solidFill>
              <a:effectLst/>
              <a:uLnTx/>
              <a:uFillTx/>
              <a:latin typeface="Bryant Pro Regular"/>
              <a:ea typeface="+mn-ea"/>
              <a:cs typeface="+mn-cs"/>
            </a:endParaRPr>
          </a:p>
        </p:txBody>
      </p:sp>
      <p:sp>
        <p:nvSpPr>
          <p:cNvPr id="8" name="Tekstvak 7"/>
          <p:cNvSpPr txBox="1"/>
          <p:nvPr/>
        </p:nvSpPr>
        <p:spPr>
          <a:xfrm>
            <a:off x="1559496" y="3459742"/>
            <a:ext cx="288032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nl-BE" sz="2400" b="1" i="0" u="none" strike="noStrike" kern="1200" cap="none" spc="0" normalizeH="0" baseline="0" noProof="0" dirty="0">
                <a:ln>
                  <a:noFill/>
                </a:ln>
                <a:solidFill>
                  <a:srgbClr val="101820"/>
                </a:solidFill>
                <a:effectLst/>
                <a:uLnTx/>
                <a:uFillTx/>
                <a:latin typeface="Bryant Pro Regular"/>
                <a:ea typeface="+mn-ea"/>
                <a:cs typeface="+mn-cs"/>
              </a:rPr>
              <a:t>zuren</a:t>
            </a:r>
          </a:p>
        </p:txBody>
      </p:sp>
      <p:sp>
        <p:nvSpPr>
          <p:cNvPr id="9" name="PIJL-OMLAAG 8"/>
          <p:cNvSpPr/>
          <p:nvPr/>
        </p:nvSpPr>
        <p:spPr>
          <a:xfrm>
            <a:off x="2891644" y="4018335"/>
            <a:ext cx="216024" cy="3967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nl-BE" sz="2400" b="0" i="0" u="none" strike="noStrike" kern="1200" cap="none" spc="0" normalizeH="0" baseline="0" noProof="0">
              <a:ln>
                <a:noFill/>
              </a:ln>
              <a:solidFill>
                <a:prstClr val="white"/>
              </a:solidFill>
              <a:effectLst/>
              <a:uLnTx/>
              <a:uFillTx/>
              <a:latin typeface="Bryant Pro Regular"/>
              <a:ea typeface="+mn-ea"/>
              <a:cs typeface="+mn-cs"/>
            </a:endParaRPr>
          </a:p>
        </p:txBody>
      </p:sp>
      <p:sp>
        <p:nvSpPr>
          <p:cNvPr id="10" name="Ovale toelichting 9"/>
          <p:cNvSpPr/>
          <p:nvPr/>
        </p:nvSpPr>
        <p:spPr>
          <a:xfrm>
            <a:off x="3467708" y="2896240"/>
            <a:ext cx="1944216" cy="105366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nl-BE" sz="1400" b="1" i="0" u="none" strike="noStrike" kern="1200" cap="none" spc="0" normalizeH="0" baseline="0" noProof="0" dirty="0">
                <a:ln>
                  <a:noFill/>
                </a:ln>
                <a:solidFill>
                  <a:prstClr val="white"/>
                </a:solidFill>
                <a:effectLst/>
                <a:uLnTx/>
                <a:uFillTx/>
                <a:latin typeface="Bryant Pro Regular"/>
                <a:ea typeface="+mn-ea"/>
                <a:cs typeface="+mn-cs"/>
              </a:rPr>
              <a:t>Lost de tandstructuur op </a:t>
            </a:r>
          </a:p>
        </p:txBody>
      </p:sp>
      <p:pic>
        <p:nvPicPr>
          <p:cNvPr id="11" name="Afbeelding 10">
            <a:extLst>
              <a:ext uri="{FF2B5EF4-FFF2-40B4-BE49-F238E27FC236}">
                <a16:creationId xmlns:a16="http://schemas.microsoft.com/office/drawing/2014/main" id="{478193F8-3DF0-E6DD-2DD0-965A7032AAC5}"/>
              </a:ext>
            </a:extLst>
          </p:cNvPr>
          <p:cNvPicPr>
            <a:picLocks noChangeAspect="1"/>
          </p:cNvPicPr>
          <p:nvPr/>
        </p:nvPicPr>
        <p:blipFill>
          <a:blip r:embed="rId4"/>
          <a:stretch>
            <a:fillRect/>
          </a:stretch>
        </p:blipFill>
        <p:spPr>
          <a:xfrm>
            <a:off x="7613786" y="3131771"/>
            <a:ext cx="3511277" cy="3511277"/>
          </a:xfrm>
          <a:prstGeom prst="rect">
            <a:avLst/>
          </a:prstGeom>
        </p:spPr>
      </p:pic>
      <p:cxnSp>
        <p:nvCxnSpPr>
          <p:cNvPr id="12" name="Rechte verbindingslijn met pijl 11">
            <a:extLst>
              <a:ext uri="{FF2B5EF4-FFF2-40B4-BE49-F238E27FC236}">
                <a16:creationId xmlns:a16="http://schemas.microsoft.com/office/drawing/2014/main" id="{04281818-2775-65BC-F021-07A45570D684}"/>
              </a:ext>
            </a:extLst>
          </p:cNvPr>
          <p:cNvCxnSpPr/>
          <p:nvPr/>
        </p:nvCxnSpPr>
        <p:spPr>
          <a:xfrm flipH="1">
            <a:off x="10145563" y="5515122"/>
            <a:ext cx="1152128" cy="1440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3" name="Tekstvak 12">
            <a:extLst>
              <a:ext uri="{FF2B5EF4-FFF2-40B4-BE49-F238E27FC236}">
                <a16:creationId xmlns:a16="http://schemas.microsoft.com/office/drawing/2014/main" id="{CFC857B2-3EB2-C2B3-C033-674577B5C4F5}"/>
              </a:ext>
            </a:extLst>
          </p:cNvPr>
          <p:cNvSpPr txBox="1"/>
          <p:nvPr/>
        </p:nvSpPr>
        <p:spPr>
          <a:xfrm>
            <a:off x="11089326" y="4976902"/>
            <a:ext cx="118635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nl-BE" sz="2400" b="0" i="0" u="none" strike="noStrike" kern="1200" cap="none" spc="0" normalizeH="0" baseline="0" noProof="0" dirty="0">
                <a:ln w="0"/>
                <a:solidFill>
                  <a:srgbClr val="00A3E0"/>
                </a:solidFill>
                <a:effectLst>
                  <a:outerShdw blurRad="38100" dist="25400" dir="5400000" algn="ctr" rotWithShape="0">
                    <a:srgbClr val="6E747A">
                      <a:alpha val="43000"/>
                    </a:srgbClr>
                  </a:outerShdw>
                </a:effectLst>
                <a:uLnTx/>
                <a:uFillTx/>
                <a:latin typeface="Bryant Pro Bold"/>
                <a:ea typeface="+mn-ea"/>
                <a:cs typeface="+mn-cs"/>
              </a:rPr>
              <a:t>pH &lt;6.4</a:t>
            </a:r>
          </a:p>
        </p:txBody>
      </p:sp>
      <p:pic>
        <p:nvPicPr>
          <p:cNvPr id="14" name="Afbeelding 13">
            <a:extLst>
              <a:ext uri="{FF2B5EF4-FFF2-40B4-BE49-F238E27FC236}">
                <a16:creationId xmlns:a16="http://schemas.microsoft.com/office/drawing/2014/main" id="{201E420A-4B67-3EF8-A81E-C97599F17914}"/>
              </a:ext>
            </a:extLst>
          </p:cNvPr>
          <p:cNvPicPr>
            <a:picLocks noChangeAspect="1"/>
          </p:cNvPicPr>
          <p:nvPr/>
        </p:nvPicPr>
        <p:blipFill>
          <a:blip r:embed="rId5"/>
          <a:stretch>
            <a:fillRect/>
          </a:stretch>
        </p:blipFill>
        <p:spPr>
          <a:xfrm rot="1157676">
            <a:off x="11304599" y="2128557"/>
            <a:ext cx="1013194" cy="985435"/>
          </a:xfrm>
          <a:prstGeom prst="rect">
            <a:avLst/>
          </a:prstGeom>
        </p:spPr>
      </p:pic>
    </p:spTree>
    <p:extLst>
      <p:ext uri="{BB962C8B-B14F-4D97-AF65-F5344CB8AC3E}">
        <p14:creationId xmlns:p14="http://schemas.microsoft.com/office/powerpoint/2010/main" val="4104619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Tandbederf (cariës)</a:t>
            </a:r>
          </a:p>
        </p:txBody>
      </p:sp>
      <p:pic>
        <p:nvPicPr>
          <p:cNvPr id="9" name="Tijdelijke aanduiding voor inhoud 8">
            <a:extLst>
              <a:ext uri="{FF2B5EF4-FFF2-40B4-BE49-F238E27FC236}">
                <a16:creationId xmlns:a16="http://schemas.microsoft.com/office/drawing/2014/main" id="{CE1E334C-5649-81C1-1E8E-1AF2DFB963F1}"/>
              </a:ext>
            </a:extLst>
          </p:cNvPr>
          <p:cNvPicPr>
            <a:picLocks noGrp="1" noChangeAspect="1"/>
          </p:cNvPicPr>
          <p:nvPr>
            <p:ph idx="1"/>
          </p:nvPr>
        </p:nvPicPr>
        <p:blipFill>
          <a:blip r:embed="rId3"/>
          <a:stretch>
            <a:fillRect/>
          </a:stretch>
        </p:blipFill>
        <p:spPr>
          <a:xfrm>
            <a:off x="5375920" y="289729"/>
            <a:ext cx="6408712" cy="6422875"/>
          </a:xfrm>
        </p:spPr>
      </p:pic>
      <p:sp>
        <p:nvSpPr>
          <p:cNvPr id="4" name="Tijdelijke aanduiding voor dianumm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28F975B-8FED-43E0-8303-4FF1D3849CAE}" type="slidenum">
              <a:rPr kumimoji="0" lang="en-US" sz="450" b="0" i="0" u="none" strike="noStrike" kern="1200" cap="none" spc="0" normalizeH="0" baseline="0" noProof="0" smtClean="0">
                <a:ln>
                  <a:noFill/>
                </a:ln>
                <a:solidFill>
                  <a:srgbClr val="101820"/>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450" b="0" i="0" u="none" strike="noStrike" kern="1200" cap="none" spc="0" normalizeH="0" baseline="0" noProof="0">
              <a:ln>
                <a:noFill/>
              </a:ln>
              <a:solidFill>
                <a:srgbClr val="101820"/>
              </a:solidFill>
              <a:effectLst/>
              <a:uLnTx/>
              <a:uFillTx/>
              <a:latin typeface="Arial" charset="0"/>
              <a:ea typeface="+mn-ea"/>
              <a:cs typeface="+mn-cs"/>
            </a:endParaRPr>
          </a:p>
        </p:txBody>
      </p:sp>
      <p:sp>
        <p:nvSpPr>
          <p:cNvPr id="6" name="Tekstvak 5"/>
          <p:cNvSpPr txBox="1"/>
          <p:nvPr/>
        </p:nvSpPr>
        <p:spPr>
          <a:xfrm>
            <a:off x="821656" y="2852936"/>
            <a:ext cx="3714799" cy="17912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nl-BE" sz="2400" b="0" i="0" u="none" strike="noStrike" kern="1200" cap="none" spc="0" normalizeH="0" baseline="0" noProof="0" dirty="0">
                <a:ln>
                  <a:noFill/>
                </a:ln>
                <a:solidFill>
                  <a:srgbClr val="101820"/>
                </a:solidFill>
                <a:effectLst/>
                <a:uLnTx/>
                <a:uFillTx/>
                <a:latin typeface="Bryant Pro Bold"/>
                <a:ea typeface="+mn-ea"/>
                <a:cs typeface="+mn-cs"/>
              </a:rPr>
              <a:t>Niet enkel </a:t>
            </a:r>
            <a:r>
              <a:rPr kumimoji="0" lang="nl-BE" sz="2400" b="0" i="0" u="none" strike="noStrike" kern="1200" cap="none" spc="0" normalizeH="0" baseline="0" noProof="0" dirty="0">
                <a:ln>
                  <a:noFill/>
                </a:ln>
                <a:solidFill>
                  <a:srgbClr val="00A3E0"/>
                </a:solidFill>
                <a:effectLst/>
                <a:uLnTx/>
                <a:uFillTx/>
                <a:latin typeface="Bryant Pro Bold"/>
                <a:ea typeface="+mn-ea"/>
                <a:cs typeface="+mn-cs"/>
              </a:rPr>
              <a:t>wat</a:t>
            </a:r>
            <a:r>
              <a:rPr kumimoji="0" lang="nl-BE" sz="2400" b="0" i="0" u="none" strike="noStrike" kern="1200" cap="none" spc="0" normalizeH="0" baseline="0" noProof="0" dirty="0">
                <a:ln>
                  <a:noFill/>
                </a:ln>
                <a:solidFill>
                  <a:srgbClr val="101820"/>
                </a:solidFill>
                <a:effectLst/>
                <a:uLnTx/>
                <a:uFillTx/>
                <a:latin typeface="Bryant Pro Bold"/>
                <a:ea typeface="+mn-ea"/>
                <a:cs typeface="+mn-cs"/>
              </a:rPr>
              <a:t> je eet,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nl-BE" sz="2400" b="0" i="0" u="none" strike="noStrike" kern="1200" cap="none" spc="0" normalizeH="0" baseline="0" noProof="0" dirty="0">
                <a:ln>
                  <a:noFill/>
                </a:ln>
                <a:solidFill>
                  <a:srgbClr val="101820"/>
                </a:solidFill>
                <a:effectLst/>
                <a:uLnTx/>
                <a:uFillTx/>
                <a:latin typeface="Bryant Pro Bold"/>
                <a:ea typeface="+mn-ea"/>
                <a:cs typeface="+mn-cs"/>
              </a:rPr>
              <a:t>maar ook het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nl-BE" sz="2400" b="0" i="0" u="none" strike="noStrike" kern="1200" cap="none" spc="0" normalizeH="0" baseline="0" noProof="0" dirty="0">
                <a:ln>
                  <a:noFill/>
                </a:ln>
                <a:solidFill>
                  <a:srgbClr val="00A3E0"/>
                </a:solidFill>
                <a:effectLst/>
                <a:uLnTx/>
                <a:uFillTx/>
                <a:latin typeface="Bryant Pro Bold"/>
                <a:ea typeface="+mn-ea"/>
                <a:cs typeface="+mn-cs"/>
              </a:rPr>
              <a:t>aantal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nl-BE" sz="2400" b="0" i="0" u="none" strike="noStrike" kern="1200" cap="none" spc="0" normalizeH="0" baseline="0" noProof="0" dirty="0">
                <a:ln>
                  <a:noFill/>
                </a:ln>
                <a:solidFill>
                  <a:srgbClr val="101820"/>
                </a:solidFill>
                <a:effectLst/>
                <a:uLnTx/>
                <a:uFillTx/>
                <a:latin typeface="Bryant Pro Bold"/>
                <a:ea typeface="+mn-ea"/>
                <a:cs typeface="+mn-cs"/>
              </a:rPr>
              <a:t> eetmomenten is van tel!</a:t>
            </a:r>
          </a:p>
        </p:txBody>
      </p:sp>
      <p:sp>
        <p:nvSpPr>
          <p:cNvPr id="10" name="Tekstvak 9">
            <a:extLst>
              <a:ext uri="{FF2B5EF4-FFF2-40B4-BE49-F238E27FC236}">
                <a16:creationId xmlns:a16="http://schemas.microsoft.com/office/drawing/2014/main" id="{EE8B92FD-C2EF-880C-E14A-D35FF0C70ECB}"/>
              </a:ext>
            </a:extLst>
          </p:cNvPr>
          <p:cNvSpPr txBox="1"/>
          <p:nvPr/>
        </p:nvSpPr>
        <p:spPr>
          <a:xfrm>
            <a:off x="921892" y="6330117"/>
            <a:ext cx="6893958" cy="276999"/>
          </a:xfrm>
          <a:prstGeom prst="rect">
            <a:avLst/>
          </a:prstGeom>
          <a:noFill/>
        </p:spPr>
        <p:txBody>
          <a:bodyPr wrap="square">
            <a:spAutoFit/>
          </a:bodyPr>
          <a:lstStyle/>
          <a:p>
            <a:pPr algn="l"/>
            <a:r>
              <a:rPr lang="nl-BE" sz="1200" dirty="0"/>
              <a:t>Meer info zie pijler 3: mondvriendelijke voeding</a:t>
            </a:r>
            <a:endParaRPr lang="nl-NL" sz="1200" dirty="0"/>
          </a:p>
        </p:txBody>
      </p:sp>
    </p:spTree>
    <p:extLst>
      <p:ext uri="{BB962C8B-B14F-4D97-AF65-F5344CB8AC3E}">
        <p14:creationId xmlns:p14="http://schemas.microsoft.com/office/powerpoint/2010/main" val="441809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1453024"/>
            <a:ext cx="7560000" cy="1224000"/>
          </a:xfrm>
        </p:spPr>
        <p:txBody>
          <a:bodyPr/>
          <a:lstStyle/>
          <a:p>
            <a:r>
              <a:rPr lang="nl-BE" dirty="0"/>
              <a:t>Inhoud presentatie (1)</a:t>
            </a:r>
          </a:p>
        </p:txBody>
      </p:sp>
      <p:sp>
        <p:nvSpPr>
          <p:cNvPr id="3" name="Tijdelijke aanduiding voor inhoud 2"/>
          <p:cNvSpPr>
            <a:spLocks noGrp="1"/>
          </p:cNvSpPr>
          <p:nvPr>
            <p:ph idx="1"/>
          </p:nvPr>
        </p:nvSpPr>
        <p:spPr>
          <a:xfrm>
            <a:off x="1162050" y="3105151"/>
            <a:ext cx="9254430" cy="3008014"/>
          </a:xfrm>
        </p:spPr>
        <p:txBody>
          <a:bodyPr>
            <a:normAutofit lnSpcReduction="10000"/>
          </a:bodyPr>
          <a:lstStyle/>
          <a:p>
            <a:pPr marL="0" indent="0">
              <a:buNone/>
            </a:pPr>
            <a:r>
              <a:rPr lang="nl-BE" sz="2800" dirty="0"/>
              <a:t>1. De gezonde mond</a:t>
            </a:r>
          </a:p>
          <a:p>
            <a:pPr lvl="2">
              <a:lnSpc>
                <a:spcPct val="200000"/>
              </a:lnSpc>
              <a:buFont typeface="Arial" panose="020B0604020202020204" pitchFamily="34" charset="0"/>
              <a:buChar char="•"/>
            </a:pPr>
            <a:r>
              <a:rPr lang="nl-NL" sz="2625" b="0" dirty="0"/>
              <a:t> De samenstelling van de (gezonde) mond</a:t>
            </a:r>
          </a:p>
          <a:p>
            <a:pPr lvl="2">
              <a:lnSpc>
                <a:spcPct val="200000"/>
              </a:lnSpc>
              <a:buFont typeface="Arial" panose="020B0604020202020204" pitchFamily="34" charset="0"/>
              <a:buChar char="•"/>
            </a:pPr>
            <a:r>
              <a:rPr lang="nl-NL" sz="2625" b="0" dirty="0"/>
              <a:t> </a:t>
            </a:r>
            <a:r>
              <a:rPr lang="nl-NL" sz="2625" dirty="0"/>
              <a:t>Het belang van een goede mondgezondheid</a:t>
            </a:r>
            <a:endParaRPr lang="nl-BE" sz="2625" dirty="0"/>
          </a:p>
          <a:p>
            <a:pPr lvl="2">
              <a:lnSpc>
                <a:spcPct val="200000"/>
              </a:lnSpc>
              <a:buFont typeface="Arial" panose="020B0604020202020204" pitchFamily="34" charset="0"/>
              <a:buChar char="•"/>
            </a:pPr>
            <a:r>
              <a:rPr lang="nl-NL" sz="2625" b="0" dirty="0"/>
              <a:t> Impact op de kwaliteit van leven</a:t>
            </a:r>
          </a:p>
          <a:p>
            <a:pPr marL="336947" lvl="2" indent="0">
              <a:lnSpc>
                <a:spcPct val="200000"/>
              </a:lnSpc>
              <a:buNone/>
            </a:pPr>
            <a:endParaRPr lang="nl-BE" sz="1800" b="0" dirty="0"/>
          </a:p>
          <a:p>
            <a:pPr marL="0" indent="0">
              <a:buNone/>
            </a:pPr>
            <a:endParaRPr lang="nl-BE" sz="1800" dirty="0"/>
          </a:p>
          <a:p>
            <a:pPr marL="0" indent="0">
              <a:buNone/>
            </a:pPr>
            <a:endParaRPr lang="nl-BE" dirty="0"/>
          </a:p>
          <a:p>
            <a:endParaRPr lang="nl-BE" dirty="0"/>
          </a:p>
          <a:p>
            <a:endParaRPr lang="nl-B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5002" y="379274"/>
            <a:ext cx="9900000" cy="769417"/>
          </a:xfrm>
        </p:spPr>
        <p:txBody>
          <a:bodyPr/>
          <a:lstStyle/>
          <a:p>
            <a:r>
              <a:rPr lang="nl-BE" dirty="0"/>
              <a:t>Tandbederf</a:t>
            </a:r>
          </a:p>
        </p:txBody>
      </p:sp>
      <p:sp>
        <p:nvSpPr>
          <p:cNvPr id="4" name="Tijdelijke aanduiding voor dianummer 3"/>
          <p:cNvSpPr>
            <a:spLocks noGrp="1"/>
          </p:cNvSpPr>
          <p:nvPr>
            <p:ph type="sldNum" sz="quarter" idx="12"/>
          </p:nvPr>
        </p:nvSpPr>
        <p:spPr/>
        <p:txBody>
          <a:bodyPr/>
          <a:lstStyle/>
          <a:p>
            <a:fld id="{A28F975B-8FED-43E0-8303-4FF1D3849CAE}" type="slidenum">
              <a:rPr lang="en-US" smtClean="0"/>
              <a:t>20</a:t>
            </a:fld>
            <a:endParaRPr lang="en-US"/>
          </a:p>
        </p:txBody>
      </p:sp>
      <p:pic>
        <p:nvPicPr>
          <p:cNvPr id="6" name="Picture 28" descr="cariessernum"/>
          <p:cNvPicPr>
            <a:picLocks noChangeAspect="1" noChangeArrowheads="1"/>
          </p:cNvPicPr>
          <p:nvPr/>
        </p:nvPicPr>
        <p:blipFill>
          <a:blip r:embed="rId3" cstate="print">
            <a:lum bright="18000" contrast="24000"/>
          </a:blip>
          <a:srcRect/>
          <a:stretch>
            <a:fillRect/>
          </a:stretch>
        </p:blipFill>
        <p:spPr bwMode="auto">
          <a:xfrm>
            <a:off x="2855640" y="1930914"/>
            <a:ext cx="5616624" cy="2650214"/>
          </a:xfrm>
          <a:prstGeom prst="rect">
            <a:avLst/>
          </a:prstGeom>
          <a:noFill/>
          <a:ln w="9525">
            <a:noFill/>
            <a:miter lim="800000"/>
            <a:headEnd/>
            <a:tailEnd/>
          </a:ln>
        </p:spPr>
      </p:pic>
      <p:sp>
        <p:nvSpPr>
          <p:cNvPr id="8" name="PIJL-OMHOOG 7"/>
          <p:cNvSpPr/>
          <p:nvPr/>
        </p:nvSpPr>
        <p:spPr>
          <a:xfrm>
            <a:off x="3899756" y="4458668"/>
            <a:ext cx="432048" cy="6480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vak 9"/>
          <p:cNvSpPr txBox="1"/>
          <p:nvPr/>
        </p:nvSpPr>
        <p:spPr>
          <a:xfrm>
            <a:off x="4833374" y="5778051"/>
            <a:ext cx="3312368" cy="461665"/>
          </a:xfrm>
          <a:prstGeom prst="rect">
            <a:avLst/>
          </a:prstGeom>
          <a:noFill/>
        </p:spPr>
        <p:txBody>
          <a:bodyPr wrap="square" rtlCol="0">
            <a:spAutoFit/>
          </a:bodyPr>
          <a:lstStyle/>
          <a:p>
            <a:r>
              <a:rPr lang="nl-BE" dirty="0">
                <a:latin typeface="+mj-lt"/>
              </a:rPr>
              <a:t>Fluoride tandpasta!</a:t>
            </a:r>
          </a:p>
        </p:txBody>
      </p:sp>
      <p:sp>
        <p:nvSpPr>
          <p:cNvPr id="3" name="Tijdelijke aanduiding voor tekst 3">
            <a:extLst>
              <a:ext uri="{FF2B5EF4-FFF2-40B4-BE49-F238E27FC236}">
                <a16:creationId xmlns:a16="http://schemas.microsoft.com/office/drawing/2014/main" id="{51894CE1-95E2-5D35-B202-B5E0F8FC92B0}"/>
              </a:ext>
            </a:extLst>
          </p:cNvPr>
          <p:cNvSpPr txBox="1">
            <a:spLocks/>
          </p:cNvSpPr>
          <p:nvPr/>
        </p:nvSpPr>
        <p:spPr>
          <a:xfrm>
            <a:off x="835351" y="1158405"/>
            <a:ext cx="9899651" cy="467356"/>
          </a:xfrm>
          <a:prstGeom prst="rect">
            <a:avLst/>
          </a:prstGeom>
        </p:spPr>
        <p:txBody>
          <a:bodyPr/>
          <a:lstStyle>
            <a:lvl1pPr marL="171450" indent="-171450" algn="l" defTabSz="685800" rtl="0" eaLnBrk="1" latinLnBrk="0" hangingPunct="1">
              <a:lnSpc>
                <a:spcPct val="100000"/>
              </a:lnSpc>
              <a:spcBef>
                <a:spcPts val="1350"/>
              </a:spcBef>
              <a:buClr>
                <a:schemeClr val="accent2"/>
              </a:buClr>
              <a:buSzPct val="120000"/>
              <a:buFont typeface="Bryant Pro Bold" panose="020B0503040000020003" pitchFamily="34" charset="0"/>
              <a:buChar char="&gt;"/>
              <a:defRPr sz="2000" b="1" kern="1200">
                <a:solidFill>
                  <a:schemeClr val="tx1"/>
                </a:solidFill>
                <a:latin typeface="+mn-lt"/>
                <a:ea typeface="+mn-ea"/>
                <a:cs typeface="+mn-cs"/>
              </a:defRPr>
            </a:lvl1pPr>
            <a:lvl2pPr marL="336947"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2pPr>
            <a:lvl3pPr marL="471488"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chemeClr val="tx2"/>
              </a:buClr>
              <a:buSzPct val="120000"/>
              <a:buFont typeface="Bryant Pro Bold" panose="020B0503040000020003" pitchFamily="34" charset="0"/>
              <a:buChar char="&gt;"/>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nl-BE" dirty="0"/>
              <a:t>Niet iedere cariës is gelijk</a:t>
            </a:r>
          </a:p>
        </p:txBody>
      </p:sp>
      <p:pic>
        <p:nvPicPr>
          <p:cNvPr id="5" name="Afbeelding 4">
            <a:extLst>
              <a:ext uri="{FF2B5EF4-FFF2-40B4-BE49-F238E27FC236}">
                <a16:creationId xmlns:a16="http://schemas.microsoft.com/office/drawing/2014/main" id="{396B8F3C-68AC-5074-9919-344F55DAEE52}"/>
              </a:ext>
            </a:extLst>
          </p:cNvPr>
          <p:cNvPicPr>
            <a:picLocks noChangeAspect="1"/>
          </p:cNvPicPr>
          <p:nvPr/>
        </p:nvPicPr>
        <p:blipFill>
          <a:blip r:embed="rId4"/>
          <a:stretch>
            <a:fillRect/>
          </a:stretch>
        </p:blipFill>
        <p:spPr>
          <a:xfrm rot="1157676">
            <a:off x="3431695" y="5197839"/>
            <a:ext cx="1368172" cy="1330688"/>
          </a:xfrm>
          <a:prstGeom prst="rect">
            <a:avLst/>
          </a:prstGeom>
        </p:spPr>
      </p:pic>
    </p:spTree>
    <p:extLst>
      <p:ext uri="{BB962C8B-B14F-4D97-AF65-F5344CB8AC3E}">
        <p14:creationId xmlns:p14="http://schemas.microsoft.com/office/powerpoint/2010/main" val="249269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Tandvlees aandoeningen </a:t>
            </a:r>
          </a:p>
        </p:txBody>
      </p:sp>
      <p:sp>
        <p:nvSpPr>
          <p:cNvPr id="4" name="Tijdelijke aanduiding voor tekst 3"/>
          <p:cNvSpPr>
            <a:spLocks noGrp="1"/>
          </p:cNvSpPr>
          <p:nvPr>
            <p:ph type="body" sz="half" idx="1"/>
          </p:nvPr>
        </p:nvSpPr>
        <p:spPr>
          <a:xfrm>
            <a:off x="609600" y="1926382"/>
            <a:ext cx="5384800" cy="4199782"/>
          </a:xfrm>
        </p:spPr>
        <p:txBody>
          <a:bodyPr>
            <a:normAutofit/>
          </a:bodyPr>
          <a:lstStyle/>
          <a:p>
            <a:pPr marL="342900" indent="-342900">
              <a:buAutoNum type="arabicPeriod"/>
            </a:pPr>
            <a:r>
              <a:rPr lang="nl-BE" dirty="0"/>
              <a:t>Tandvleesontsteking (gingivitis)</a:t>
            </a:r>
          </a:p>
          <a:p>
            <a:pPr lvl="1" indent="-171450"/>
            <a:r>
              <a:rPr lang="nl-BE" dirty="0"/>
              <a:t>Door opstapeling tandplaque </a:t>
            </a:r>
          </a:p>
          <a:p>
            <a:pPr lvl="1" indent="-171450"/>
            <a:r>
              <a:rPr lang="nl-BE" dirty="0">
                <a:latin typeface="+mj-lt"/>
              </a:rPr>
              <a:t>Bloedend tandvlees</a:t>
            </a:r>
          </a:p>
          <a:p>
            <a:pPr lvl="1" indent="-171450"/>
            <a:r>
              <a:rPr lang="nl-BE" dirty="0"/>
              <a:t>Oppervlakkig en omkeerbaar </a:t>
            </a:r>
          </a:p>
          <a:p>
            <a:pPr lvl="1" indent="-171450"/>
            <a:endParaRPr lang="nl-BE" b="1" dirty="0"/>
          </a:p>
          <a:p>
            <a:pPr marL="165497" lvl="1" indent="0">
              <a:buNone/>
            </a:pPr>
            <a:endParaRPr lang="nl-BE" dirty="0"/>
          </a:p>
          <a:p>
            <a:pPr marL="165497" lvl="1" indent="0">
              <a:buNone/>
            </a:pPr>
            <a:endParaRPr lang="nl-BE" dirty="0"/>
          </a:p>
        </p:txBody>
      </p:sp>
      <p:pic>
        <p:nvPicPr>
          <p:cNvPr id="8" name="Picture 3" descr="plaque2"/>
          <p:cNvPicPr>
            <a:picLocks noGrp="1" noChangeAspect="1" noChangeArrowheads="1"/>
          </p:cNvPicPr>
          <p:nvPr>
            <p:ph sz="quarter" idx="2"/>
          </p:nvPr>
        </p:nvPicPr>
        <p:blipFill>
          <a:blip r:embed="rId3" cstate="print"/>
          <a:srcRect/>
          <a:stretch>
            <a:fillRect/>
          </a:stretch>
        </p:blipFill>
        <p:spPr bwMode="auto">
          <a:xfrm>
            <a:off x="5303912" y="1628800"/>
            <a:ext cx="5805701" cy="3830217"/>
          </a:xfrm>
          <a:prstGeom prst="rect">
            <a:avLst/>
          </a:prstGeom>
          <a:noFill/>
          <a:ln>
            <a:miter lim="800000"/>
            <a:headEnd/>
            <a:tailEnd/>
          </a:ln>
        </p:spPr>
      </p:pic>
      <p:sp>
        <p:nvSpPr>
          <p:cNvPr id="5" name="Rectangle 156"/>
          <p:cNvSpPr>
            <a:spLocks noGrp="1" noChangeArrowheads="1"/>
          </p:cNvSpPr>
          <p:nvPr>
            <p:ph type="sldNum" sz="quarter" idx="4294967295"/>
          </p:nvPr>
        </p:nvSpPr>
        <p:spPr>
          <a:xfrm>
            <a:off x="9448800" y="6413500"/>
            <a:ext cx="2743200" cy="365125"/>
          </a:xfrm>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0822EB24-5A70-4866-966B-3073E3F78231}" type="slidenum">
              <a:rPr kumimoji="0" lang="nl-NL" sz="450" b="0" i="0" u="none" strike="noStrike" kern="1200" cap="none" spc="0" normalizeH="0" baseline="0" noProof="0">
                <a:ln>
                  <a:noFill/>
                </a:ln>
                <a:solidFill>
                  <a:srgbClr val="101820"/>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nl-NL" sz="450" b="0" i="0" u="none" strike="noStrike" kern="1200" cap="none" spc="0" normalizeH="0" baseline="0" noProof="0">
              <a:ln>
                <a:noFill/>
              </a:ln>
              <a:solidFill>
                <a:srgbClr val="101820"/>
              </a:solidFill>
              <a:effectLst/>
              <a:uLnTx/>
              <a:uFillTx/>
              <a:latin typeface="Arial" charset="0"/>
              <a:ea typeface="+mn-ea"/>
              <a:cs typeface="+mn-cs"/>
            </a:endParaRPr>
          </a:p>
        </p:txBody>
      </p:sp>
      <p:pic>
        <p:nvPicPr>
          <p:cNvPr id="6" name="Afbeelding 5">
            <a:extLst>
              <a:ext uri="{FF2B5EF4-FFF2-40B4-BE49-F238E27FC236}">
                <a16:creationId xmlns:a16="http://schemas.microsoft.com/office/drawing/2014/main" id="{08EEC0EA-D0A7-0E19-806B-9D0C340105BD}"/>
              </a:ext>
            </a:extLst>
          </p:cNvPr>
          <p:cNvPicPr>
            <a:picLocks noChangeAspect="1"/>
          </p:cNvPicPr>
          <p:nvPr/>
        </p:nvPicPr>
        <p:blipFill>
          <a:blip r:embed="rId4"/>
          <a:stretch>
            <a:fillRect/>
          </a:stretch>
        </p:blipFill>
        <p:spPr>
          <a:xfrm rot="1157676">
            <a:off x="11001823" y="5417869"/>
            <a:ext cx="1368172" cy="1330688"/>
          </a:xfrm>
          <a:prstGeom prst="rect">
            <a:avLst/>
          </a:prstGeom>
        </p:spPr>
      </p:pic>
    </p:spTree>
    <p:extLst>
      <p:ext uri="{BB962C8B-B14F-4D97-AF65-F5344CB8AC3E}">
        <p14:creationId xmlns:p14="http://schemas.microsoft.com/office/powerpoint/2010/main" val="1914284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Tandvlees aandoeningen </a:t>
            </a:r>
          </a:p>
        </p:txBody>
      </p:sp>
      <p:sp>
        <p:nvSpPr>
          <p:cNvPr id="3" name="Tijdelijke aanduiding voor tekst 2"/>
          <p:cNvSpPr>
            <a:spLocks noGrp="1"/>
          </p:cNvSpPr>
          <p:nvPr>
            <p:ph type="body" sz="half" idx="1"/>
          </p:nvPr>
        </p:nvSpPr>
        <p:spPr>
          <a:xfrm>
            <a:off x="609600" y="1700808"/>
            <a:ext cx="5384800" cy="4425356"/>
          </a:xfrm>
        </p:spPr>
        <p:txBody>
          <a:bodyPr/>
          <a:lstStyle/>
          <a:p>
            <a:pPr marL="0" indent="0">
              <a:buNone/>
            </a:pPr>
            <a:r>
              <a:rPr lang="nl-BE" dirty="0"/>
              <a:t>2. Ernstige tandvlees- &amp; kaakbotontsteking (parodontitis)</a:t>
            </a:r>
          </a:p>
          <a:p>
            <a:pPr marL="508397" lvl="1" indent="-342900"/>
            <a:r>
              <a:rPr lang="nl-BE" sz="1800" dirty="0"/>
              <a:t>Door langdurige opstapeling tandplaque en tandsteen</a:t>
            </a:r>
          </a:p>
          <a:p>
            <a:pPr marL="508397" lvl="1" indent="-342900"/>
            <a:r>
              <a:rPr lang="nl-BE" sz="1800" dirty="0"/>
              <a:t>Bloedend tandvlees </a:t>
            </a:r>
          </a:p>
          <a:p>
            <a:pPr marL="508397" lvl="1" indent="-342900"/>
            <a:r>
              <a:rPr lang="nl-BE" sz="1800" dirty="0"/>
              <a:t>Terugtrekkend tandvlees ‘langere tanden’ </a:t>
            </a:r>
          </a:p>
          <a:p>
            <a:pPr marL="508397" lvl="1" indent="-342900"/>
            <a:r>
              <a:rPr lang="nl-BE" sz="1800" dirty="0"/>
              <a:t>Losstaande tanden </a:t>
            </a:r>
          </a:p>
          <a:p>
            <a:pPr marL="508397" lvl="1" indent="-342900"/>
            <a:r>
              <a:rPr lang="nl-BE" sz="1800" dirty="0"/>
              <a:t>Onomkeerbaar </a:t>
            </a:r>
          </a:p>
          <a:p>
            <a:pPr marL="508397" lvl="1" indent="-342900"/>
            <a:r>
              <a:rPr lang="nl-BE" sz="1800" dirty="0"/>
              <a:t>Oplossing? </a:t>
            </a:r>
          </a:p>
          <a:p>
            <a:endParaRPr lang="nl-BE" dirty="0"/>
          </a:p>
        </p:txBody>
      </p:sp>
      <p:pic>
        <p:nvPicPr>
          <p:cNvPr id="9" name="Picture 7" descr="Severe bone loss and mobile (loose) teeth.">
            <a:hlinkClick r:id="rId3"/>
          </p:cNvPr>
          <p:cNvPicPr>
            <a:picLocks noChangeAspect="1" noChangeArrowheads="1"/>
          </p:cNvPicPr>
          <p:nvPr/>
        </p:nvPicPr>
        <p:blipFill rotWithShape="1">
          <a:blip r:embed="rId4" cstate="print">
            <a:lum bright="6000" contrast="-6000"/>
          </a:blip>
          <a:srcRect b="21670"/>
          <a:stretch/>
        </p:blipFill>
        <p:spPr bwMode="auto">
          <a:xfrm>
            <a:off x="5663952" y="2924944"/>
            <a:ext cx="4683443" cy="2445687"/>
          </a:xfrm>
          <a:prstGeom prst="rect">
            <a:avLst/>
          </a:prstGeom>
          <a:noFill/>
          <a:ln w="9525">
            <a:noFill/>
            <a:miter lim="800000"/>
            <a:headEnd/>
            <a:tailEnd/>
          </a:ln>
        </p:spPr>
      </p:pic>
      <p:pic>
        <p:nvPicPr>
          <p:cNvPr id="8" name="Afbeelding 7">
            <a:extLst>
              <a:ext uri="{FF2B5EF4-FFF2-40B4-BE49-F238E27FC236}">
                <a16:creationId xmlns:a16="http://schemas.microsoft.com/office/drawing/2014/main" id="{F9B60D32-0747-5D0E-196B-19401C2DF121}"/>
              </a:ext>
            </a:extLst>
          </p:cNvPr>
          <p:cNvPicPr>
            <a:picLocks noChangeAspect="1"/>
          </p:cNvPicPr>
          <p:nvPr/>
        </p:nvPicPr>
        <p:blipFill rotWithShape="1">
          <a:blip r:embed="rId5"/>
          <a:srcRect r="72066" b="212"/>
          <a:stretch/>
        </p:blipFill>
        <p:spPr>
          <a:xfrm flipH="1">
            <a:off x="10347395" y="3573016"/>
            <a:ext cx="1437237" cy="2357711"/>
          </a:xfrm>
          <a:prstGeom prst="rect">
            <a:avLst/>
          </a:prstGeom>
        </p:spPr>
      </p:pic>
      <p:pic>
        <p:nvPicPr>
          <p:cNvPr id="10" name="Afbeelding 9">
            <a:extLst>
              <a:ext uri="{FF2B5EF4-FFF2-40B4-BE49-F238E27FC236}">
                <a16:creationId xmlns:a16="http://schemas.microsoft.com/office/drawing/2014/main" id="{20D20C2C-191E-A281-943A-A390F7B1F669}"/>
              </a:ext>
            </a:extLst>
          </p:cNvPr>
          <p:cNvPicPr>
            <a:picLocks noChangeAspect="1"/>
          </p:cNvPicPr>
          <p:nvPr/>
        </p:nvPicPr>
        <p:blipFill>
          <a:blip r:embed="rId6"/>
          <a:stretch>
            <a:fillRect/>
          </a:stretch>
        </p:blipFill>
        <p:spPr>
          <a:xfrm>
            <a:off x="10898313" y="1704875"/>
            <a:ext cx="1368172" cy="1330688"/>
          </a:xfrm>
          <a:prstGeom prst="rect">
            <a:avLst/>
          </a:prstGeom>
        </p:spPr>
      </p:pic>
    </p:spTree>
    <p:extLst>
      <p:ext uri="{BB962C8B-B14F-4D97-AF65-F5344CB8AC3E}">
        <p14:creationId xmlns:p14="http://schemas.microsoft.com/office/powerpoint/2010/main" val="1030032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Tandvlees- en kaakbotontsteking – parodontitis </a:t>
            </a:r>
          </a:p>
        </p:txBody>
      </p:sp>
      <p:sp>
        <p:nvSpPr>
          <p:cNvPr id="31746" name="Rectangle 156"/>
          <p:cNvSpPr>
            <a:spLocks noGrp="1" noChangeArrowheads="1"/>
          </p:cNvSpPr>
          <p:nvPr>
            <p:ph type="sldNum" sz="quarter" idx="12"/>
          </p:nvPr>
        </p:nvSpPr>
        <p:spPr bwMode="auto">
          <a:noFill/>
          <a:ln>
            <a:miter lim="800000"/>
            <a:headEnd/>
            <a:tailEnd/>
          </a:ln>
        </p:spPr>
        <p:txBody>
          <a:bodyPr vert="horz" wrap="square" lIns="91440" tIns="45720" rIns="91440" bIns="45720" numCol="1" rtlCol="0" anchor="t" anchorCtr="0" compatLnSpc="1">
            <a:prstTxWarp prst="textNoShape">
              <a:avLst/>
            </a:prstTxWarp>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364C4042-9F7F-4A0C-AB41-DC14AB8C26E6}" type="slidenum">
              <a:rPr kumimoji="0" lang="nl-NL" sz="450" b="0" i="0" u="none" strike="noStrike" kern="1200" cap="none" spc="0" normalizeH="0" baseline="0" noProof="0" smtClean="0">
                <a:ln>
                  <a:noFill/>
                </a:ln>
                <a:solidFill>
                  <a:srgbClr val="101820"/>
                </a:solidFill>
                <a:effectLst/>
                <a:uLnTx/>
                <a:uFillTx/>
                <a:latin typeface="Arial"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nl-NL" sz="450" b="0" i="0" u="none" strike="noStrike" kern="1200" cap="none" spc="0" normalizeH="0" baseline="0" noProof="0">
              <a:ln>
                <a:noFill/>
              </a:ln>
              <a:solidFill>
                <a:srgbClr val="101820"/>
              </a:solidFill>
              <a:effectLst/>
              <a:uLnTx/>
              <a:uFillTx/>
              <a:latin typeface="Arial" pitchFamily="34" charset="0"/>
              <a:ea typeface="+mn-ea"/>
              <a:cs typeface="+mn-cs"/>
            </a:endParaRPr>
          </a:p>
        </p:txBody>
      </p:sp>
      <p:pic>
        <p:nvPicPr>
          <p:cNvPr id="31749" name="Picture 5" descr="D:\documenten jackie\Documents\Universiteit\beleid MThk\geriatric dentistry\Klinische foto's\Meulebeke 1\DSCF2845.JPG"/>
          <p:cNvPicPr>
            <a:picLocks noChangeAspect="1" noChangeArrowheads="1"/>
          </p:cNvPicPr>
          <p:nvPr/>
        </p:nvPicPr>
        <p:blipFill rotWithShape="1">
          <a:blip r:embed="rId3" cstate="print"/>
          <a:srcRect l="13208" t="22641" r="16037" b="15095"/>
          <a:stretch/>
        </p:blipFill>
        <p:spPr bwMode="auto">
          <a:xfrm>
            <a:off x="2927648" y="2060848"/>
            <a:ext cx="6518361" cy="3824105"/>
          </a:xfrm>
          <a:prstGeom prst="rect">
            <a:avLst/>
          </a:prstGeom>
          <a:noFill/>
        </p:spPr>
      </p:pic>
      <p:cxnSp>
        <p:nvCxnSpPr>
          <p:cNvPr id="4" name="Rechte verbindingslijn met pijl 3"/>
          <p:cNvCxnSpPr/>
          <p:nvPr/>
        </p:nvCxnSpPr>
        <p:spPr>
          <a:xfrm flipV="1">
            <a:off x="2279576" y="5157192"/>
            <a:ext cx="2088232" cy="2880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Rechte verbindingslijn met pijl 7"/>
          <p:cNvCxnSpPr/>
          <p:nvPr/>
        </p:nvCxnSpPr>
        <p:spPr>
          <a:xfrm>
            <a:off x="2639616" y="2492896"/>
            <a:ext cx="2520280" cy="4834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p:cNvCxnSpPr/>
          <p:nvPr/>
        </p:nvCxnSpPr>
        <p:spPr>
          <a:xfrm flipH="1">
            <a:off x="5807968" y="4748293"/>
            <a:ext cx="3818061" cy="8177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kstvak 8"/>
          <p:cNvSpPr txBox="1"/>
          <p:nvPr/>
        </p:nvSpPr>
        <p:spPr>
          <a:xfrm>
            <a:off x="546183" y="2003531"/>
            <a:ext cx="2093433" cy="7017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nl-BE" sz="1800" b="0" i="0" u="none" strike="noStrike" kern="1200" cap="none" spc="0" normalizeH="0" baseline="0" noProof="0" dirty="0">
                <a:ln>
                  <a:noFill/>
                </a:ln>
                <a:solidFill>
                  <a:srgbClr val="101820"/>
                </a:solidFill>
                <a:effectLst/>
                <a:uLnTx/>
                <a:uFillTx/>
                <a:latin typeface="Bryant Pro Bold"/>
                <a:ea typeface="+mn-ea"/>
                <a:cs typeface="+mn-cs"/>
              </a:rPr>
              <a:t>Tandsteen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nl-BE" sz="1800" b="0" i="0" u="none" strike="noStrike" kern="1200" cap="none" spc="0" normalizeH="0" baseline="0" noProof="0" dirty="0">
              <a:ln>
                <a:noFill/>
              </a:ln>
              <a:solidFill>
                <a:srgbClr val="101820"/>
              </a:solidFill>
              <a:effectLst/>
              <a:uLnTx/>
              <a:uFillTx/>
              <a:latin typeface="Bryant Pro Bold"/>
              <a:ea typeface="+mn-ea"/>
              <a:cs typeface="+mn-cs"/>
            </a:endParaRPr>
          </a:p>
        </p:txBody>
      </p:sp>
      <p:sp>
        <p:nvSpPr>
          <p:cNvPr id="10" name="Rechthoek 9"/>
          <p:cNvSpPr/>
          <p:nvPr/>
        </p:nvSpPr>
        <p:spPr>
          <a:xfrm>
            <a:off x="288032" y="5214391"/>
            <a:ext cx="2639616" cy="46166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nl-BE" sz="1800" b="0" i="0" u="none" strike="noStrike" kern="1200" cap="none" spc="0" normalizeH="0" baseline="0" noProof="0" dirty="0">
                <a:ln>
                  <a:noFill/>
                </a:ln>
                <a:solidFill>
                  <a:srgbClr val="101820"/>
                </a:solidFill>
                <a:effectLst/>
                <a:uLnTx/>
                <a:uFillTx/>
                <a:latin typeface="Bryant Pro Bold"/>
                <a:ea typeface="+mn-ea"/>
                <a:cs typeface="+mn-cs"/>
              </a:rPr>
              <a:t>Tandsteen</a:t>
            </a:r>
            <a:r>
              <a:rPr kumimoji="0" lang="nl-BE" sz="2400" b="0" i="0" u="none" strike="noStrike" kern="1200" cap="none" spc="0" normalizeH="0" baseline="0" noProof="0" dirty="0">
                <a:ln>
                  <a:noFill/>
                </a:ln>
                <a:solidFill>
                  <a:srgbClr val="101820"/>
                </a:solidFill>
                <a:effectLst/>
                <a:uLnTx/>
                <a:uFillTx/>
                <a:latin typeface="Arial" charset="0"/>
                <a:ea typeface="+mn-ea"/>
                <a:cs typeface="+mn-cs"/>
              </a:rPr>
              <a:t> </a:t>
            </a:r>
          </a:p>
        </p:txBody>
      </p:sp>
      <p:sp>
        <p:nvSpPr>
          <p:cNvPr id="12" name="Tekstvak 11"/>
          <p:cNvSpPr txBox="1"/>
          <p:nvPr/>
        </p:nvSpPr>
        <p:spPr>
          <a:xfrm>
            <a:off x="9723630" y="4378961"/>
            <a:ext cx="2133010" cy="12557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nl-BE" sz="1800" b="0" i="0" u="none" strike="noStrike" kern="1200" cap="none" spc="0" normalizeH="0" baseline="0" noProof="0" dirty="0">
                <a:ln>
                  <a:noFill/>
                </a:ln>
                <a:solidFill>
                  <a:srgbClr val="101820"/>
                </a:solidFill>
                <a:effectLst/>
                <a:uLnTx/>
                <a:uFillTx/>
                <a:latin typeface="Bryant Pro Bold"/>
                <a:ea typeface="+mn-ea"/>
                <a:cs typeface="+mn-cs"/>
              </a:rPr>
              <a:t>Rood, gezwollen tandvlees.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nl-BE" sz="1800" b="0" i="0" u="none" strike="noStrike" kern="1200" cap="none" spc="0" normalizeH="0" baseline="0" noProof="0" dirty="0">
                <a:ln>
                  <a:noFill/>
                </a:ln>
                <a:solidFill>
                  <a:srgbClr val="101820"/>
                </a:solidFill>
                <a:effectLst/>
                <a:uLnTx/>
                <a:uFillTx/>
                <a:latin typeface="Bryant Pro Bold"/>
                <a:ea typeface="+mn-ea"/>
                <a:cs typeface="+mn-cs"/>
              </a:rPr>
              <a:t>Bloedt bij aanraken/poetsen.</a:t>
            </a:r>
          </a:p>
        </p:txBody>
      </p:sp>
    </p:spTree>
    <p:extLst>
      <p:ext uri="{BB962C8B-B14F-4D97-AF65-F5344CB8AC3E}">
        <p14:creationId xmlns:p14="http://schemas.microsoft.com/office/powerpoint/2010/main" val="59408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Tandvlees- en kaakbotontsteking – parodontitis </a:t>
            </a:r>
          </a:p>
        </p:txBody>
      </p:sp>
      <p:sp>
        <p:nvSpPr>
          <p:cNvPr id="4" name="Rectangle 156"/>
          <p:cNvSpPr>
            <a:spLocks noGrp="1" noChangeArrowheads="1"/>
          </p:cNvSpPr>
          <p:nvPr>
            <p:ph type="sldNum" sz="quarter" idx="12"/>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EB113506-DFC7-446C-954D-142C7CF0EB48}" type="slidenum">
              <a:rPr kumimoji="0" lang="nl-NL" sz="450" b="0" i="0" u="none" strike="noStrike" kern="1200" cap="none" spc="0" normalizeH="0" baseline="0" noProof="0">
                <a:ln>
                  <a:noFill/>
                </a:ln>
                <a:solidFill>
                  <a:srgbClr val="101820"/>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nl-NL" sz="450" b="0" i="0" u="none" strike="noStrike" kern="1200" cap="none" spc="0" normalizeH="0" baseline="0" noProof="0">
              <a:ln>
                <a:noFill/>
              </a:ln>
              <a:solidFill>
                <a:srgbClr val="101820"/>
              </a:solidFill>
              <a:effectLst/>
              <a:uLnTx/>
              <a:uFillTx/>
              <a:latin typeface="Arial" charset="0"/>
              <a:ea typeface="+mn-ea"/>
              <a:cs typeface="+mn-cs"/>
            </a:endParaRPr>
          </a:p>
        </p:txBody>
      </p:sp>
      <p:pic>
        <p:nvPicPr>
          <p:cNvPr id="29700" name="Afbeelding 7" descr="recidief door plaque.jpg"/>
          <p:cNvPicPr>
            <a:picLocks noChangeAspect="1"/>
          </p:cNvPicPr>
          <p:nvPr/>
        </p:nvPicPr>
        <p:blipFill rotWithShape="1">
          <a:blip r:embed="rId3" cstate="print">
            <a:lum bright="10000" contrast="20000"/>
          </a:blip>
          <a:srcRect l="3829" t="15761" r="14528" b="13491"/>
          <a:stretch/>
        </p:blipFill>
        <p:spPr bwMode="auto">
          <a:xfrm>
            <a:off x="2567608" y="2060848"/>
            <a:ext cx="6408713" cy="3662121"/>
          </a:xfrm>
          <a:prstGeom prst="rect">
            <a:avLst/>
          </a:prstGeom>
          <a:noFill/>
          <a:ln w="9525">
            <a:noFill/>
            <a:miter lim="800000"/>
            <a:headEnd/>
            <a:tailEnd/>
          </a:ln>
        </p:spPr>
      </p:pic>
      <p:sp>
        <p:nvSpPr>
          <p:cNvPr id="3" name="Tekstvak 2"/>
          <p:cNvSpPr txBox="1"/>
          <p:nvPr/>
        </p:nvSpPr>
        <p:spPr>
          <a:xfrm>
            <a:off x="9264352" y="2060848"/>
            <a:ext cx="1728192"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nl-BE" sz="1800" b="0" i="0" u="none" strike="noStrike" kern="1200" cap="none" spc="0" normalizeH="0" baseline="0" noProof="0" dirty="0">
                <a:ln>
                  <a:noFill/>
                </a:ln>
                <a:solidFill>
                  <a:srgbClr val="101820"/>
                </a:solidFill>
                <a:effectLst/>
                <a:uLnTx/>
                <a:uFillTx/>
                <a:latin typeface="Bryant Pro Bold"/>
                <a:ea typeface="+mn-ea"/>
                <a:cs typeface="+mn-cs"/>
              </a:rPr>
              <a:t>Verloren kaakbot groeit niet terug. </a:t>
            </a:r>
          </a:p>
        </p:txBody>
      </p:sp>
      <p:pic>
        <p:nvPicPr>
          <p:cNvPr id="5" name="Afbeelding 4">
            <a:extLst>
              <a:ext uri="{FF2B5EF4-FFF2-40B4-BE49-F238E27FC236}">
                <a16:creationId xmlns:a16="http://schemas.microsoft.com/office/drawing/2014/main" id="{CF49D403-5D04-BBF4-1E5B-B38E7E52D915}"/>
              </a:ext>
            </a:extLst>
          </p:cNvPr>
          <p:cNvPicPr>
            <a:picLocks noChangeAspect="1"/>
          </p:cNvPicPr>
          <p:nvPr/>
        </p:nvPicPr>
        <p:blipFill>
          <a:blip r:embed="rId4"/>
          <a:stretch>
            <a:fillRect/>
          </a:stretch>
        </p:blipFill>
        <p:spPr>
          <a:xfrm rot="344466">
            <a:off x="10871172" y="3303057"/>
            <a:ext cx="1368172" cy="1330688"/>
          </a:xfrm>
          <a:prstGeom prst="rect">
            <a:avLst/>
          </a:prstGeom>
        </p:spPr>
      </p:pic>
      <p:pic>
        <p:nvPicPr>
          <p:cNvPr id="8" name="Afbeelding 7">
            <a:extLst>
              <a:ext uri="{FF2B5EF4-FFF2-40B4-BE49-F238E27FC236}">
                <a16:creationId xmlns:a16="http://schemas.microsoft.com/office/drawing/2014/main" id="{F3B2FD67-0261-EF51-8D37-75572038A7DE}"/>
              </a:ext>
            </a:extLst>
          </p:cNvPr>
          <p:cNvPicPr>
            <a:picLocks noChangeAspect="1"/>
          </p:cNvPicPr>
          <p:nvPr/>
        </p:nvPicPr>
        <p:blipFill rotWithShape="1">
          <a:blip r:embed="rId5"/>
          <a:srcRect r="72066" b="212"/>
          <a:stretch/>
        </p:blipFill>
        <p:spPr>
          <a:xfrm flipH="1">
            <a:off x="8976320" y="4552776"/>
            <a:ext cx="1224135" cy="2008128"/>
          </a:xfrm>
          <a:prstGeom prst="rect">
            <a:avLst/>
          </a:prstGeom>
        </p:spPr>
      </p:pic>
    </p:spTree>
    <p:extLst>
      <p:ext uri="{BB962C8B-B14F-4D97-AF65-F5344CB8AC3E}">
        <p14:creationId xmlns:p14="http://schemas.microsoft.com/office/powerpoint/2010/main" val="224109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droge mond (xerostomie) </a:t>
            </a:r>
          </a:p>
        </p:txBody>
      </p:sp>
      <p:sp>
        <p:nvSpPr>
          <p:cNvPr id="3" name="Tijdelijke aanduiding voor inhoud 2"/>
          <p:cNvSpPr>
            <a:spLocks noGrp="1"/>
          </p:cNvSpPr>
          <p:nvPr>
            <p:ph idx="1"/>
          </p:nvPr>
        </p:nvSpPr>
        <p:spPr/>
        <p:txBody>
          <a:bodyPr/>
          <a:lstStyle/>
          <a:p>
            <a:pPr lvl="1"/>
            <a:endParaRPr lang="nl-BE" sz="1600" dirty="0"/>
          </a:p>
          <a:p>
            <a:pPr lvl="1"/>
            <a:endParaRPr lang="nl-BE" sz="1600" dirty="0"/>
          </a:p>
        </p:txBody>
      </p:sp>
      <p:sp>
        <p:nvSpPr>
          <p:cNvPr id="4" name="Tijdelijke aanduiding voor dianumm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28F975B-8FED-43E0-8303-4FF1D3849CAE}" type="slidenum">
              <a:rPr kumimoji="0" lang="en-US" sz="450" b="0" i="0" u="none" strike="noStrike" kern="1200" cap="none" spc="0" normalizeH="0" baseline="0" noProof="0" smtClean="0">
                <a:ln>
                  <a:noFill/>
                </a:ln>
                <a:solidFill>
                  <a:srgbClr val="101820"/>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450" b="0" i="0" u="none" strike="noStrike" kern="1200" cap="none" spc="0" normalizeH="0" baseline="0" noProof="0">
              <a:ln>
                <a:noFill/>
              </a:ln>
              <a:solidFill>
                <a:srgbClr val="101820"/>
              </a:solidFill>
              <a:effectLst/>
              <a:uLnTx/>
              <a:uFillTx/>
              <a:latin typeface="Arial" charset="0"/>
              <a:ea typeface="+mn-ea"/>
              <a:cs typeface="+mn-cs"/>
            </a:endParaRPr>
          </a:p>
        </p:txBody>
      </p:sp>
      <p:pic>
        <p:nvPicPr>
          <p:cNvPr id="7" name="Afbeelding 6"/>
          <p:cNvPicPr>
            <a:picLocks noChangeAspect="1"/>
          </p:cNvPicPr>
          <p:nvPr/>
        </p:nvPicPr>
        <p:blipFill>
          <a:blip r:embed="rId3"/>
          <a:stretch>
            <a:fillRect/>
          </a:stretch>
        </p:blipFill>
        <p:spPr>
          <a:xfrm>
            <a:off x="6656806" y="2420888"/>
            <a:ext cx="4081393" cy="3456384"/>
          </a:xfrm>
          <a:prstGeom prst="rect">
            <a:avLst/>
          </a:prstGeom>
        </p:spPr>
      </p:pic>
      <p:pic>
        <p:nvPicPr>
          <p:cNvPr id="6" name="Afbeelding 5">
            <a:extLst>
              <a:ext uri="{FF2B5EF4-FFF2-40B4-BE49-F238E27FC236}">
                <a16:creationId xmlns:a16="http://schemas.microsoft.com/office/drawing/2014/main" id="{87037488-8A37-5193-71B7-621F96DF5618}"/>
              </a:ext>
            </a:extLst>
          </p:cNvPr>
          <p:cNvPicPr>
            <a:picLocks noChangeAspect="1"/>
          </p:cNvPicPr>
          <p:nvPr/>
        </p:nvPicPr>
        <p:blipFill>
          <a:blip r:embed="rId4"/>
          <a:stretch>
            <a:fillRect/>
          </a:stretch>
        </p:blipFill>
        <p:spPr>
          <a:xfrm>
            <a:off x="937969" y="2111303"/>
            <a:ext cx="5172797" cy="3858163"/>
          </a:xfrm>
          <a:prstGeom prst="rect">
            <a:avLst/>
          </a:prstGeom>
        </p:spPr>
      </p:pic>
    </p:spTree>
    <p:extLst>
      <p:ext uri="{BB962C8B-B14F-4D97-AF65-F5344CB8AC3E}">
        <p14:creationId xmlns:p14="http://schemas.microsoft.com/office/powerpoint/2010/main" val="30218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droge mond (xerostomie)</a:t>
            </a:r>
          </a:p>
        </p:txBody>
      </p:sp>
      <p:sp>
        <p:nvSpPr>
          <p:cNvPr id="3" name="Tijdelijke aanduiding voor inhoud 2"/>
          <p:cNvSpPr>
            <a:spLocks noGrp="1"/>
          </p:cNvSpPr>
          <p:nvPr>
            <p:ph idx="1"/>
          </p:nvPr>
        </p:nvSpPr>
        <p:spPr>
          <a:xfrm>
            <a:off x="739345" y="1690688"/>
            <a:ext cx="9742136" cy="4351338"/>
          </a:xfrm>
        </p:spPr>
        <p:txBody>
          <a:bodyPr>
            <a:normAutofit/>
          </a:bodyPr>
          <a:lstStyle/>
          <a:p>
            <a:r>
              <a:rPr lang="nl-BE" b="0" dirty="0"/>
              <a:t>Medicatie </a:t>
            </a:r>
            <a:r>
              <a:rPr lang="nl-BE" b="0" dirty="0">
                <a:sym typeface="Wingdings" panose="05000000000000000000" pitchFamily="2" charset="2"/>
              </a:rPr>
              <a:t> huisarts, apotheker.</a:t>
            </a:r>
          </a:p>
          <a:p>
            <a:pPr marL="0" indent="0">
              <a:buNone/>
            </a:pPr>
            <a:r>
              <a:rPr lang="nl-BE" dirty="0">
                <a:solidFill>
                  <a:schemeClr val="tx2"/>
                </a:solidFill>
                <a:sym typeface="Wingdings" panose="05000000000000000000" pitchFamily="2" charset="2"/>
              </a:rPr>
              <a:t>	</a:t>
            </a:r>
          </a:p>
          <a:p>
            <a:pPr marL="0" indent="0">
              <a:buNone/>
            </a:pPr>
            <a:r>
              <a:rPr lang="nl-BE" dirty="0">
                <a:solidFill>
                  <a:schemeClr val="tx2"/>
                </a:solidFill>
                <a:sym typeface="Wingdings" panose="05000000000000000000" pitchFamily="2" charset="2"/>
              </a:rPr>
              <a:t>Stimuleren speeksel</a:t>
            </a:r>
          </a:p>
          <a:p>
            <a:pPr marL="0" indent="0">
              <a:buNone/>
            </a:pPr>
            <a:endParaRPr lang="nl-BE" dirty="0">
              <a:solidFill>
                <a:schemeClr val="tx2"/>
              </a:solidFill>
              <a:sym typeface="Wingdings" panose="05000000000000000000" pitchFamily="2" charset="2"/>
            </a:endParaRPr>
          </a:p>
          <a:p>
            <a:r>
              <a:rPr lang="nl-BE" dirty="0">
                <a:solidFill>
                  <a:schemeClr val="tx2"/>
                </a:solidFill>
                <a:sym typeface="Wingdings" panose="05000000000000000000" pitchFamily="2" charset="2"/>
              </a:rPr>
              <a:t>Water</a:t>
            </a:r>
            <a:r>
              <a:rPr lang="nl-BE" b="0" dirty="0">
                <a:solidFill>
                  <a:schemeClr val="tx2"/>
                </a:solidFill>
                <a:sym typeface="Wingdings" panose="05000000000000000000" pitchFamily="2" charset="2"/>
              </a:rPr>
              <a:t> </a:t>
            </a:r>
            <a:r>
              <a:rPr lang="nl-BE" b="0" dirty="0">
                <a:sym typeface="Wingdings" panose="05000000000000000000" pitchFamily="2" charset="2"/>
              </a:rPr>
              <a:t>nog steeds het beste middel. </a:t>
            </a:r>
          </a:p>
          <a:p>
            <a:r>
              <a:rPr lang="nl-BE" b="0" dirty="0">
                <a:sym typeface="Wingdings" panose="05000000000000000000" pitchFamily="2" charset="2"/>
              </a:rPr>
              <a:t>Roken vermijden. </a:t>
            </a:r>
            <a:endParaRPr lang="nl-BE" b="0" dirty="0"/>
          </a:p>
          <a:p>
            <a:r>
              <a:rPr lang="nl-BE" b="0" dirty="0">
                <a:sym typeface="Wingdings" panose="05000000000000000000" pitchFamily="2" charset="2"/>
              </a:rPr>
              <a:t> Voeding en dranken:</a:t>
            </a:r>
          </a:p>
          <a:p>
            <a:pPr marL="457200" lvl="1" indent="0">
              <a:buNone/>
            </a:pPr>
            <a:r>
              <a:rPr lang="nl-BE" dirty="0">
                <a:sym typeface="Wingdings" panose="05000000000000000000" pitchFamily="2" charset="2"/>
              </a:rPr>
              <a:t>	</a:t>
            </a:r>
            <a:r>
              <a:rPr lang="nl-BE" sz="1600" dirty="0">
                <a:solidFill>
                  <a:schemeClr val="tx2"/>
                </a:solidFill>
                <a:sym typeface="Wingdings" panose="05000000000000000000" pitchFamily="2" charset="2"/>
              </a:rPr>
              <a:t>Kauwgom indien mogelijk (suikervrij, xylitol)</a:t>
            </a:r>
          </a:p>
          <a:p>
            <a:pPr marL="457200" lvl="1" indent="0">
              <a:buNone/>
            </a:pPr>
            <a:r>
              <a:rPr lang="nl-BE" sz="1600" dirty="0">
                <a:solidFill>
                  <a:schemeClr val="tx2"/>
                </a:solidFill>
                <a:sym typeface="Wingdings" panose="05000000000000000000" pitchFamily="2" charset="2"/>
              </a:rPr>
              <a:t>	Verse (harde) groenten indien mogelijk</a:t>
            </a:r>
          </a:p>
          <a:p>
            <a:pPr marL="457200" lvl="1" indent="0">
              <a:buNone/>
            </a:pPr>
            <a:r>
              <a:rPr lang="nl-BE" dirty="0">
                <a:solidFill>
                  <a:schemeClr val="tx2"/>
                </a:solidFill>
                <a:sym typeface="Wingdings" panose="05000000000000000000" pitchFamily="2" charset="2"/>
              </a:rPr>
              <a:t>	Koffie en thee vermijden</a:t>
            </a:r>
            <a:r>
              <a:rPr lang="nl-BE" sz="1600" dirty="0">
                <a:solidFill>
                  <a:schemeClr val="tx2"/>
                </a:solidFill>
                <a:sym typeface="Wingdings" panose="05000000000000000000" pitchFamily="2" charset="2"/>
              </a:rPr>
              <a:t> </a:t>
            </a:r>
          </a:p>
        </p:txBody>
      </p:sp>
      <p:sp>
        <p:nvSpPr>
          <p:cNvPr id="4" name="Tijdelijke aanduiding voor dianumm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19A861C-0B06-4214-84FC-AF52489ED69E}" type="slidenum">
              <a:rPr kumimoji="0" lang="nl-BE" sz="450" b="0" i="0" u="none" strike="noStrike" kern="1200" cap="none" spc="0" normalizeH="0" baseline="0" noProof="0" smtClean="0">
                <a:ln>
                  <a:noFill/>
                </a:ln>
                <a:solidFill>
                  <a:srgbClr val="101820"/>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a:t>
            </a:fld>
            <a:endParaRPr kumimoji="0" lang="nl-BE" sz="450" b="0" i="0" u="none" strike="noStrike" kern="1200" cap="none" spc="0" normalizeH="0" baseline="0" noProof="0">
              <a:ln>
                <a:noFill/>
              </a:ln>
              <a:solidFill>
                <a:srgbClr val="101820"/>
              </a:solidFill>
              <a:effectLst/>
              <a:uLnTx/>
              <a:uFillTx/>
              <a:latin typeface="Arial" charset="0"/>
              <a:ea typeface="+mn-ea"/>
              <a:cs typeface="+mn-cs"/>
            </a:endParaRPr>
          </a:p>
        </p:txBody>
      </p:sp>
      <p:pic>
        <p:nvPicPr>
          <p:cNvPr id="3074" name="Picture 2" descr="Afbeeldingsresultaat voor drinking water old ad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01" y="2649669"/>
            <a:ext cx="5128373" cy="2882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56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SlechtE</a:t>
            </a:r>
            <a:r>
              <a:rPr lang="nl-BE" dirty="0"/>
              <a:t> ademgeur (Halitose)</a:t>
            </a:r>
          </a:p>
        </p:txBody>
      </p:sp>
      <p:sp>
        <p:nvSpPr>
          <p:cNvPr id="5" name="Tijdelijke aanduiding voor inhoud 4"/>
          <p:cNvSpPr>
            <a:spLocks noGrp="1"/>
          </p:cNvSpPr>
          <p:nvPr>
            <p:ph sz="half" idx="1"/>
          </p:nvPr>
        </p:nvSpPr>
        <p:spPr>
          <a:xfrm>
            <a:off x="5986198" y="1868400"/>
            <a:ext cx="5078353" cy="4348800"/>
          </a:xfrm>
        </p:spPr>
        <p:txBody>
          <a:bodyPr/>
          <a:lstStyle/>
          <a:p>
            <a:r>
              <a:rPr lang="nl-BE" b="0" dirty="0"/>
              <a:t>Tot 30% verbetering van</a:t>
            </a:r>
            <a:r>
              <a:rPr lang="nl-BE" b="0" dirty="0">
                <a:latin typeface="+mj-lt"/>
              </a:rPr>
              <a:t> </a:t>
            </a:r>
            <a:r>
              <a:rPr lang="nl-BE" dirty="0">
                <a:latin typeface="+mj-lt"/>
              </a:rPr>
              <a:t>smaak </a:t>
            </a:r>
            <a:r>
              <a:rPr lang="nl-BE" b="0" dirty="0"/>
              <a:t>bij reinigen van tong ! </a:t>
            </a:r>
            <a:endParaRPr lang="nl-BE" dirty="0">
              <a:latin typeface="+mj-lt"/>
            </a:endParaRPr>
          </a:p>
        </p:txBody>
      </p:sp>
      <p:sp>
        <p:nvSpPr>
          <p:cNvPr id="4" name="Rectangle 156"/>
          <p:cNvSpPr>
            <a:spLocks noGrp="1" noChangeArrowheads="1"/>
          </p:cNvSpPr>
          <p:nvPr>
            <p:ph type="sldNum" sz="quarter" idx="12"/>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E32AC584-8DA6-43F6-A7F1-1263405B9239}" type="slidenum">
              <a:rPr kumimoji="0" lang="nl-NL" sz="450" b="0" i="0" u="none" strike="noStrike" kern="1200" cap="none" spc="0" normalizeH="0" baseline="0" noProof="0">
                <a:ln>
                  <a:noFill/>
                </a:ln>
                <a:solidFill>
                  <a:srgbClr val="101820"/>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nl-NL" sz="450" b="0" i="0" u="none" strike="noStrike" kern="1200" cap="none" spc="0" normalizeH="0" baseline="0" noProof="0">
              <a:ln>
                <a:noFill/>
              </a:ln>
              <a:solidFill>
                <a:srgbClr val="101820"/>
              </a:solidFill>
              <a:effectLst/>
              <a:uLnTx/>
              <a:uFillTx/>
              <a:latin typeface="Arial" charset="0"/>
              <a:ea typeface="+mn-ea"/>
              <a:cs typeface="+mn-cs"/>
            </a:endParaRPr>
          </a:p>
        </p:txBody>
      </p:sp>
      <p:pic>
        <p:nvPicPr>
          <p:cNvPr id="6" name="Picture 8" descr="Haerssensfrancois120207"/>
          <p:cNvPicPr>
            <a:picLocks noChangeAspect="1" noChangeArrowheads="1"/>
          </p:cNvPicPr>
          <p:nvPr/>
        </p:nvPicPr>
        <p:blipFill>
          <a:blip r:embed="rId3" cstate="print">
            <a:lum bright="30000" contrast="40000"/>
          </a:blip>
          <a:srcRect l="13387" r="19543"/>
          <a:stretch>
            <a:fillRect/>
          </a:stretch>
        </p:blipFill>
        <p:spPr bwMode="auto">
          <a:xfrm>
            <a:off x="3071664" y="3717032"/>
            <a:ext cx="2801870" cy="2784081"/>
          </a:xfrm>
          <a:prstGeom prst="rect">
            <a:avLst/>
          </a:prstGeom>
          <a:ln>
            <a:noFill/>
          </a:ln>
          <a:effectLst>
            <a:outerShdw blurRad="292100" dist="139700" dir="2700000" algn="tl" rotWithShape="0">
              <a:srgbClr val="333333">
                <a:alpha val="65000"/>
              </a:srgbClr>
            </a:outerShdw>
          </a:effectLst>
        </p:spPr>
      </p:pic>
      <p:pic>
        <p:nvPicPr>
          <p:cNvPr id="9" name="Afbeelding 8" descr="tong schrapen 1.JPG"/>
          <p:cNvPicPr>
            <a:picLocks noChangeAspect="1"/>
          </p:cNvPicPr>
          <p:nvPr/>
        </p:nvPicPr>
        <p:blipFill>
          <a:blip r:embed="rId4" cstate="print"/>
          <a:stretch>
            <a:fillRect/>
          </a:stretch>
        </p:blipFill>
        <p:spPr>
          <a:xfrm>
            <a:off x="6311869" y="2790613"/>
            <a:ext cx="4426330" cy="2952328"/>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33FDA357-DF86-132B-1D6D-AC7A0C1C0E3C}"/>
              </a:ext>
            </a:extLst>
          </p:cNvPr>
          <p:cNvPicPr>
            <a:picLocks noChangeAspect="1"/>
          </p:cNvPicPr>
          <p:nvPr/>
        </p:nvPicPr>
        <p:blipFill>
          <a:blip r:embed="rId5"/>
          <a:stretch>
            <a:fillRect/>
          </a:stretch>
        </p:blipFill>
        <p:spPr>
          <a:xfrm>
            <a:off x="983431" y="1976112"/>
            <a:ext cx="2050281" cy="1884936"/>
          </a:xfrm>
          <a:prstGeom prst="rect">
            <a:avLst/>
          </a:prstGeom>
        </p:spPr>
      </p:pic>
    </p:spTree>
    <p:extLst>
      <p:ext uri="{BB962C8B-B14F-4D97-AF65-F5344CB8AC3E}">
        <p14:creationId xmlns:p14="http://schemas.microsoft.com/office/powerpoint/2010/main" val="251919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SlechTE</a:t>
            </a:r>
            <a:r>
              <a:rPr lang="nl-BE" dirty="0"/>
              <a:t> ademgeur (Halitose)</a:t>
            </a:r>
          </a:p>
        </p:txBody>
      </p:sp>
      <p:sp>
        <p:nvSpPr>
          <p:cNvPr id="3" name="Tijdelijke aanduiding voor inhoud 2"/>
          <p:cNvSpPr>
            <a:spLocks noGrp="1"/>
          </p:cNvSpPr>
          <p:nvPr>
            <p:ph idx="1"/>
          </p:nvPr>
        </p:nvSpPr>
        <p:spPr/>
        <p:txBody>
          <a:bodyPr/>
          <a:lstStyle/>
          <a:p>
            <a:r>
              <a:rPr lang="nl-BE" dirty="0"/>
              <a:t>&gt; 90% oorzaak in de mond </a:t>
            </a:r>
          </a:p>
          <a:p>
            <a:endParaRPr lang="nl-BE" dirty="0"/>
          </a:p>
          <a:p>
            <a:pPr marL="0" indent="0">
              <a:buNone/>
            </a:pPr>
            <a:endParaRPr lang="nl-BE" dirty="0"/>
          </a:p>
        </p:txBody>
      </p:sp>
      <p:sp>
        <p:nvSpPr>
          <p:cNvPr id="4" name="Tijdelijke aanduiding voor dianumm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28F975B-8FED-43E0-8303-4FF1D3849CAE}" type="slidenum">
              <a:rPr kumimoji="0" lang="en-US" sz="450" b="0" i="0" u="none" strike="noStrike" kern="1200" cap="none" spc="0" normalizeH="0" baseline="0" noProof="0" smtClean="0">
                <a:ln>
                  <a:noFill/>
                </a:ln>
                <a:solidFill>
                  <a:srgbClr val="101820"/>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450" b="0" i="0" u="none" strike="noStrike" kern="1200" cap="none" spc="0" normalizeH="0" baseline="0" noProof="0">
              <a:ln>
                <a:noFill/>
              </a:ln>
              <a:solidFill>
                <a:srgbClr val="101820"/>
              </a:solidFill>
              <a:effectLst/>
              <a:uLnTx/>
              <a:uFillTx/>
              <a:latin typeface="Arial" charset="0"/>
              <a:ea typeface="+mn-ea"/>
              <a:cs typeface="+mn-cs"/>
            </a:endParaRPr>
          </a:p>
        </p:txBody>
      </p:sp>
      <p:graphicFrame>
        <p:nvGraphicFramePr>
          <p:cNvPr id="9" name="Grafiek 8"/>
          <p:cNvGraphicFramePr/>
          <p:nvPr>
            <p:extLst>
              <p:ext uri="{D42A27DB-BD31-4B8C-83A1-F6EECF244321}">
                <p14:modId xmlns:p14="http://schemas.microsoft.com/office/powerpoint/2010/main" val="2784283583"/>
              </p:ext>
            </p:extLst>
          </p:nvPr>
        </p:nvGraphicFramePr>
        <p:xfrm>
          <a:off x="2707127" y="2566882"/>
          <a:ext cx="6254146" cy="4044084"/>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Rechte verbindingslijn met pijl 10"/>
          <p:cNvCxnSpPr/>
          <p:nvPr/>
        </p:nvCxnSpPr>
        <p:spPr>
          <a:xfrm flipH="1" flipV="1">
            <a:off x="2271575" y="3861048"/>
            <a:ext cx="2024225" cy="360040"/>
          </a:xfrm>
          <a:prstGeom prst="straightConnector1">
            <a:avLst/>
          </a:prstGeom>
          <a:ln w="76200">
            <a:solidFill>
              <a:schemeClr val="accent2"/>
            </a:solidFill>
            <a:tailEnd type="triangle"/>
          </a:ln>
        </p:spPr>
        <p:style>
          <a:lnRef idx="1">
            <a:schemeClr val="accent5"/>
          </a:lnRef>
          <a:fillRef idx="0">
            <a:schemeClr val="accent5"/>
          </a:fillRef>
          <a:effectRef idx="0">
            <a:schemeClr val="accent5"/>
          </a:effectRef>
          <a:fontRef idx="minor">
            <a:schemeClr val="tx1"/>
          </a:fontRef>
        </p:style>
      </p:cxnSp>
      <p:cxnSp>
        <p:nvCxnSpPr>
          <p:cNvPr id="12" name="Rechte verbindingslijn met pijl 11"/>
          <p:cNvCxnSpPr>
            <a:cxnSpLocks/>
          </p:cNvCxnSpPr>
          <p:nvPr/>
        </p:nvCxnSpPr>
        <p:spPr>
          <a:xfrm flipV="1">
            <a:off x="7320136" y="3951105"/>
            <a:ext cx="2256786" cy="340654"/>
          </a:xfrm>
          <a:prstGeom prst="straightConnector1">
            <a:avLst/>
          </a:prstGeom>
          <a:ln w="76200">
            <a:solidFill>
              <a:schemeClr val="accent2"/>
            </a:solidFill>
            <a:tailEnd type="triangle"/>
          </a:ln>
        </p:spPr>
        <p:style>
          <a:lnRef idx="1">
            <a:schemeClr val="accent5"/>
          </a:lnRef>
          <a:fillRef idx="0">
            <a:schemeClr val="accent5"/>
          </a:fillRef>
          <a:effectRef idx="0">
            <a:schemeClr val="accent5"/>
          </a:effectRef>
          <a:fontRef idx="minor">
            <a:schemeClr val="tx1"/>
          </a:fontRef>
        </p:style>
      </p:cxnSp>
      <p:cxnSp>
        <p:nvCxnSpPr>
          <p:cNvPr id="16" name="Rechte verbindingslijn met pijl 15"/>
          <p:cNvCxnSpPr>
            <a:cxnSpLocks/>
          </p:cNvCxnSpPr>
          <p:nvPr/>
        </p:nvCxnSpPr>
        <p:spPr>
          <a:xfrm>
            <a:off x="7058377" y="5805264"/>
            <a:ext cx="972690" cy="125905"/>
          </a:xfrm>
          <a:prstGeom prst="straightConnector1">
            <a:avLst/>
          </a:prstGeom>
          <a:ln w="76200">
            <a:solidFill>
              <a:schemeClr val="accent2"/>
            </a:solidFill>
            <a:tailEnd type="triangle"/>
          </a:ln>
        </p:spPr>
        <p:style>
          <a:lnRef idx="1">
            <a:schemeClr val="accent5"/>
          </a:lnRef>
          <a:fillRef idx="0">
            <a:schemeClr val="accent5"/>
          </a:fillRef>
          <a:effectRef idx="0">
            <a:schemeClr val="accent5"/>
          </a:effectRef>
          <a:fontRef idx="minor">
            <a:schemeClr val="tx1"/>
          </a:fontRef>
        </p:style>
      </p:cxnSp>
      <p:pic>
        <p:nvPicPr>
          <p:cNvPr id="8" name="Afbeelding 7">
            <a:extLst>
              <a:ext uri="{FF2B5EF4-FFF2-40B4-BE49-F238E27FC236}">
                <a16:creationId xmlns:a16="http://schemas.microsoft.com/office/drawing/2014/main" id="{E6A230E2-DC32-2EE6-4E89-332F2C98266B}"/>
              </a:ext>
            </a:extLst>
          </p:cNvPr>
          <p:cNvPicPr>
            <a:picLocks noChangeAspect="1"/>
          </p:cNvPicPr>
          <p:nvPr/>
        </p:nvPicPr>
        <p:blipFill rotWithShape="1">
          <a:blip r:embed="rId4"/>
          <a:srcRect r="72066" b="212"/>
          <a:stretch/>
        </p:blipFill>
        <p:spPr>
          <a:xfrm flipH="1">
            <a:off x="8961272" y="5088540"/>
            <a:ext cx="1023159" cy="1678438"/>
          </a:xfrm>
          <a:prstGeom prst="rect">
            <a:avLst/>
          </a:prstGeom>
        </p:spPr>
      </p:pic>
      <p:pic>
        <p:nvPicPr>
          <p:cNvPr id="20" name="Afbeelding 19"/>
          <p:cNvPicPr>
            <a:picLocks noChangeAspect="1"/>
          </p:cNvPicPr>
          <p:nvPr/>
        </p:nvPicPr>
        <p:blipFill>
          <a:blip r:embed="rId5"/>
          <a:stretch>
            <a:fillRect/>
          </a:stretch>
        </p:blipFill>
        <p:spPr>
          <a:xfrm>
            <a:off x="9683186" y="2380986"/>
            <a:ext cx="2110025" cy="20960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Afbeelding 12">
            <a:extLst>
              <a:ext uri="{FF2B5EF4-FFF2-40B4-BE49-F238E27FC236}">
                <a16:creationId xmlns:a16="http://schemas.microsoft.com/office/drawing/2014/main" id="{5F8AB19F-FE8E-766C-126D-C140BFB6DAF0}"/>
              </a:ext>
            </a:extLst>
          </p:cNvPr>
          <p:cNvPicPr>
            <a:picLocks noChangeAspect="1"/>
          </p:cNvPicPr>
          <p:nvPr/>
        </p:nvPicPr>
        <p:blipFill>
          <a:blip r:embed="rId6"/>
          <a:stretch>
            <a:fillRect/>
          </a:stretch>
        </p:blipFill>
        <p:spPr>
          <a:xfrm rot="1157676">
            <a:off x="739164" y="2752702"/>
            <a:ext cx="1368172" cy="1330688"/>
          </a:xfrm>
          <a:prstGeom prst="rect">
            <a:avLst/>
          </a:prstGeom>
        </p:spPr>
      </p:pic>
      <p:pic>
        <p:nvPicPr>
          <p:cNvPr id="17" name="Afbeelding 16">
            <a:extLst>
              <a:ext uri="{FF2B5EF4-FFF2-40B4-BE49-F238E27FC236}">
                <a16:creationId xmlns:a16="http://schemas.microsoft.com/office/drawing/2014/main" id="{0E4F3AFB-36FC-6B2F-E669-BF597456E0C4}"/>
              </a:ext>
            </a:extLst>
          </p:cNvPr>
          <p:cNvPicPr>
            <a:picLocks noChangeAspect="1"/>
          </p:cNvPicPr>
          <p:nvPr/>
        </p:nvPicPr>
        <p:blipFill>
          <a:blip r:embed="rId7"/>
          <a:stretch>
            <a:fillRect/>
          </a:stretch>
        </p:blipFill>
        <p:spPr>
          <a:xfrm>
            <a:off x="6528048" y="610386"/>
            <a:ext cx="1771897" cy="1629002"/>
          </a:xfrm>
          <a:prstGeom prst="rect">
            <a:avLst/>
          </a:prstGeom>
        </p:spPr>
      </p:pic>
    </p:spTree>
    <p:extLst>
      <p:ext uri="{BB962C8B-B14F-4D97-AF65-F5344CB8AC3E}">
        <p14:creationId xmlns:p14="http://schemas.microsoft.com/office/powerpoint/2010/main" val="152455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838413" y="343332"/>
            <a:ext cx="9900000" cy="597678"/>
          </a:xfrm>
        </p:spPr>
        <p:txBody>
          <a:bodyPr/>
          <a:lstStyle/>
          <a:p>
            <a:r>
              <a:rPr lang="nl-BE" dirty="0"/>
              <a:t>Andere mondgezondheidsproblemen bij ouderen</a:t>
            </a:r>
          </a:p>
        </p:txBody>
      </p:sp>
      <p:pic>
        <p:nvPicPr>
          <p:cNvPr id="12" name="Picture 9"/>
          <p:cNvPicPr>
            <a:picLocks noGrp="1" noChangeAspect="1" noChangeArrowheads="1"/>
          </p:cNvPicPr>
          <p:nvPr>
            <p:ph sz="half" idx="1"/>
          </p:nvPr>
        </p:nvPicPr>
        <p:blipFill>
          <a:blip r:embed="rId3" cstate="print"/>
          <a:srcRect l="46068" t="43103" r="24337" b="26657"/>
          <a:stretch>
            <a:fillRect/>
          </a:stretch>
        </p:blipFill>
        <p:spPr bwMode="auto">
          <a:xfrm>
            <a:off x="6090840" y="2204864"/>
            <a:ext cx="4961237" cy="3168352"/>
          </a:xfrm>
          <a:prstGeom prst="rect">
            <a:avLst/>
          </a:prstGeom>
          <a:noFill/>
          <a:ln w="50800" algn="ctr">
            <a:solidFill>
              <a:schemeClr val="bg1"/>
            </a:solidFill>
            <a:miter lim="800000"/>
            <a:headEnd/>
            <a:tailEnd/>
          </a:ln>
        </p:spPr>
      </p:pic>
      <p:sp>
        <p:nvSpPr>
          <p:cNvPr id="5" name="Tijdelijke aanduiding voor dianumm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767B212-B210-4EF1-BF5D-B5EA65394B45}" type="slidenum">
              <a:rPr kumimoji="0" lang="nl-NL" sz="450" b="0" i="0" u="none" strike="noStrike" kern="1200" cap="none" spc="0" normalizeH="0" baseline="0" noProof="0" smtClean="0">
                <a:ln>
                  <a:noFill/>
                </a:ln>
                <a:solidFill>
                  <a:srgbClr val="101820"/>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nl-NL" sz="450" b="0" i="0" u="none" strike="noStrike" kern="1200" cap="none" spc="0" normalizeH="0" baseline="0" noProof="0">
              <a:ln>
                <a:noFill/>
              </a:ln>
              <a:solidFill>
                <a:srgbClr val="101820"/>
              </a:solidFill>
              <a:effectLst/>
              <a:uLnTx/>
              <a:uFillTx/>
              <a:latin typeface="Arial" charset="0"/>
              <a:ea typeface="+mn-ea"/>
              <a:cs typeface="+mn-cs"/>
            </a:endParaRPr>
          </a:p>
        </p:txBody>
      </p:sp>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432" y="1874004"/>
            <a:ext cx="3717047" cy="2453251"/>
          </a:xfrm>
          <a:prstGeom prst="rect">
            <a:avLst/>
          </a:prstGeom>
          <a:ln>
            <a:noFill/>
          </a:ln>
          <a:effectLst>
            <a:outerShdw blurRad="292100" dist="139700" dir="2700000" algn="tl" rotWithShape="0">
              <a:srgbClr val="333333">
                <a:alpha val="65000"/>
              </a:srgbClr>
            </a:outerShdw>
          </a:effectLst>
        </p:spPr>
      </p:pic>
      <p:pic>
        <p:nvPicPr>
          <p:cNvPr id="8" name="Picture 3" descr="denture stomatitis tgv skelet"/>
          <p:cNvPicPr>
            <a:picLocks noChangeAspect="1" noChangeArrowheads="1"/>
          </p:cNvPicPr>
          <p:nvPr/>
        </p:nvPicPr>
        <p:blipFill rotWithShape="1">
          <a:blip r:embed="rId5" cstate="print"/>
          <a:srcRect l="1348" t="4045" r="1"/>
          <a:stretch/>
        </p:blipFill>
        <p:spPr bwMode="auto">
          <a:xfrm>
            <a:off x="2877109" y="4715883"/>
            <a:ext cx="2634133" cy="1708080"/>
          </a:xfrm>
          <a:prstGeom prst="rect">
            <a:avLst/>
          </a:prstGeom>
          <a:noFill/>
          <a:ln>
            <a:miter lim="800000"/>
            <a:headEnd/>
            <a:tailEnd/>
          </a:ln>
        </p:spPr>
      </p:pic>
      <p:sp>
        <p:nvSpPr>
          <p:cNvPr id="2" name="Tijdelijke aanduiding voor tekst 3">
            <a:extLst>
              <a:ext uri="{FF2B5EF4-FFF2-40B4-BE49-F238E27FC236}">
                <a16:creationId xmlns:a16="http://schemas.microsoft.com/office/drawing/2014/main" id="{171256B0-672D-EB36-3FE8-D2337527FD29}"/>
              </a:ext>
            </a:extLst>
          </p:cNvPr>
          <p:cNvSpPr txBox="1">
            <a:spLocks/>
          </p:cNvSpPr>
          <p:nvPr/>
        </p:nvSpPr>
        <p:spPr>
          <a:xfrm>
            <a:off x="841374" y="975654"/>
            <a:ext cx="9899651" cy="467356"/>
          </a:xfrm>
          <a:prstGeom prst="rect">
            <a:avLst/>
          </a:prstGeom>
        </p:spPr>
        <p:txBody>
          <a:bodyPr/>
          <a:lstStyle>
            <a:lvl1pPr marL="171450" indent="-171450" algn="l" defTabSz="685800" rtl="0" eaLnBrk="1" latinLnBrk="0" hangingPunct="1">
              <a:lnSpc>
                <a:spcPct val="100000"/>
              </a:lnSpc>
              <a:spcBef>
                <a:spcPts val="1350"/>
              </a:spcBef>
              <a:buClr>
                <a:schemeClr val="accent2"/>
              </a:buClr>
              <a:buSzPct val="120000"/>
              <a:buFont typeface="Bryant Pro Bold" panose="020B0503040000020003" pitchFamily="34" charset="0"/>
              <a:buChar char="&gt;"/>
              <a:defRPr sz="2000" b="1" kern="1200">
                <a:solidFill>
                  <a:schemeClr val="tx1"/>
                </a:solidFill>
                <a:latin typeface="+mn-lt"/>
                <a:ea typeface="+mn-ea"/>
                <a:cs typeface="+mn-cs"/>
              </a:defRPr>
            </a:lvl1pPr>
            <a:lvl2pPr marL="336947"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2pPr>
            <a:lvl3pPr marL="471488"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chemeClr val="tx2"/>
              </a:buClr>
              <a:buSzPct val="120000"/>
              <a:buFont typeface="Bryant Pro Bold" panose="020B0503040000020003" pitchFamily="34" charset="0"/>
              <a:buChar char="&gt;"/>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nl-BE" dirty="0"/>
              <a:t>Schimmelinfectie</a:t>
            </a:r>
          </a:p>
        </p:txBody>
      </p:sp>
    </p:spTree>
    <p:extLst>
      <p:ext uri="{BB962C8B-B14F-4D97-AF65-F5344CB8AC3E}">
        <p14:creationId xmlns:p14="http://schemas.microsoft.com/office/powerpoint/2010/main" val="352007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1453024"/>
            <a:ext cx="7560000" cy="1224000"/>
          </a:xfrm>
        </p:spPr>
        <p:txBody>
          <a:bodyPr/>
          <a:lstStyle/>
          <a:p>
            <a:r>
              <a:rPr lang="nl-BE" dirty="0"/>
              <a:t>Inhoud presentatie (2) </a:t>
            </a:r>
          </a:p>
        </p:txBody>
      </p:sp>
      <p:sp>
        <p:nvSpPr>
          <p:cNvPr id="3" name="Tijdelijke aanduiding voor inhoud 2"/>
          <p:cNvSpPr>
            <a:spLocks noGrp="1"/>
          </p:cNvSpPr>
          <p:nvPr>
            <p:ph idx="1"/>
          </p:nvPr>
        </p:nvSpPr>
        <p:spPr>
          <a:xfrm>
            <a:off x="1055440" y="3029124"/>
            <a:ext cx="9614470" cy="3384376"/>
          </a:xfrm>
        </p:spPr>
        <p:txBody>
          <a:bodyPr>
            <a:normAutofit fontScale="85000" lnSpcReduction="20000"/>
          </a:bodyPr>
          <a:lstStyle/>
          <a:p>
            <a:pPr marL="0" indent="0">
              <a:buNone/>
            </a:pPr>
            <a:r>
              <a:rPr lang="nl-BE" sz="2800" dirty="0"/>
              <a:t>2. De ongezonde mond</a:t>
            </a:r>
          </a:p>
          <a:p>
            <a:pPr marL="414338" lvl="2" indent="-285750">
              <a:lnSpc>
                <a:spcPct val="200000"/>
              </a:lnSpc>
              <a:buFont typeface="Arial" panose="020B0604020202020204" pitchFamily="34" charset="0"/>
              <a:buChar char="•"/>
            </a:pPr>
            <a:r>
              <a:rPr lang="nl-NL" sz="2200" dirty="0">
                <a:effectLst/>
                <a:latin typeface="Bryant Pro Regular" panose="020B0503040000020003" pitchFamily="34" charset="0"/>
                <a:ea typeface="Verdana" panose="020B0604030504040204" pitchFamily="34" charset="0"/>
                <a:cs typeface="Times New Roman" panose="02020603050405020304" pitchFamily="18" charset="0"/>
              </a:rPr>
              <a:t>Tandbederf</a:t>
            </a:r>
          </a:p>
          <a:p>
            <a:pPr marL="414338" lvl="2" indent="-285750">
              <a:lnSpc>
                <a:spcPct val="200000"/>
              </a:lnSpc>
              <a:buFont typeface="Arial" panose="020B0604020202020204" pitchFamily="34" charset="0"/>
              <a:buChar char="•"/>
            </a:pPr>
            <a:r>
              <a:rPr lang="nl-NL" sz="2200" dirty="0">
                <a:effectLst/>
                <a:latin typeface="Bryant Pro Regular" panose="020B0503040000020003" pitchFamily="34" charset="0"/>
                <a:ea typeface="Verdana" panose="020B0604030504040204" pitchFamily="34" charset="0"/>
                <a:cs typeface="Times New Roman" panose="02020603050405020304" pitchFamily="18" charset="0"/>
              </a:rPr>
              <a:t>Tandvlees- en kaakbotontstekingen</a:t>
            </a:r>
          </a:p>
          <a:p>
            <a:pPr marL="414338" lvl="2" indent="-285750">
              <a:lnSpc>
                <a:spcPct val="200000"/>
              </a:lnSpc>
              <a:buFont typeface="Arial" panose="020B0604020202020204" pitchFamily="34" charset="0"/>
              <a:buChar char="•"/>
            </a:pPr>
            <a:r>
              <a:rPr lang="nl-NL" sz="2200" dirty="0">
                <a:effectLst/>
                <a:latin typeface="Bryant Pro Regular" panose="020B0503040000020003" pitchFamily="34" charset="0"/>
                <a:ea typeface="Verdana" panose="020B0604030504040204" pitchFamily="34" charset="0"/>
                <a:cs typeface="Times New Roman" panose="02020603050405020304" pitchFamily="18" charset="0"/>
              </a:rPr>
              <a:t>Droge mond </a:t>
            </a:r>
          </a:p>
          <a:p>
            <a:pPr marL="414338" lvl="2" indent="-285750">
              <a:lnSpc>
                <a:spcPct val="200000"/>
              </a:lnSpc>
              <a:buFont typeface="Arial" panose="020B0604020202020204" pitchFamily="34" charset="0"/>
              <a:buChar char="•"/>
            </a:pPr>
            <a:r>
              <a:rPr lang="nl-NL" sz="2200" dirty="0">
                <a:effectLst/>
                <a:latin typeface="Bryant Pro Regular" panose="020B0503040000020003" pitchFamily="34" charset="0"/>
                <a:ea typeface="Verdana" panose="020B0604030504040204" pitchFamily="34" charset="0"/>
                <a:cs typeface="Times New Roman" panose="02020603050405020304" pitchFamily="18" charset="0"/>
              </a:rPr>
              <a:t>Slechte ademgeur</a:t>
            </a:r>
          </a:p>
          <a:p>
            <a:pPr marL="414338" lvl="2" indent="-285750">
              <a:lnSpc>
                <a:spcPct val="200000"/>
              </a:lnSpc>
              <a:buFont typeface="Arial" panose="020B0604020202020204" pitchFamily="34" charset="0"/>
              <a:buChar char="•"/>
            </a:pPr>
            <a:r>
              <a:rPr lang="nl-NL" sz="2200" dirty="0">
                <a:latin typeface="Bryant Pro Regular" panose="020B0503040000020003" pitchFamily="34" charset="0"/>
                <a:ea typeface="Verdana" panose="020B0604030504040204" pitchFamily="34" charset="0"/>
                <a:cs typeface="Times New Roman" panose="02020603050405020304" pitchFamily="18" charset="0"/>
              </a:rPr>
              <a:t>Andere mondaandoeningen</a:t>
            </a:r>
            <a:endParaRPr lang="nl-BE" sz="1800" dirty="0"/>
          </a:p>
          <a:p>
            <a:pPr marL="0" indent="0">
              <a:buNone/>
            </a:pPr>
            <a:endParaRPr lang="nl-BE" dirty="0"/>
          </a:p>
          <a:p>
            <a:endParaRPr lang="nl-BE" dirty="0"/>
          </a:p>
          <a:p>
            <a:endParaRPr lang="nl-BE" dirty="0"/>
          </a:p>
        </p:txBody>
      </p:sp>
    </p:spTree>
    <p:extLst>
      <p:ext uri="{BB962C8B-B14F-4D97-AF65-F5344CB8AC3E}">
        <p14:creationId xmlns:p14="http://schemas.microsoft.com/office/powerpoint/2010/main" val="1384196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inhoud 1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879976" y="2393237"/>
            <a:ext cx="4539171" cy="3024336"/>
          </a:xfrm>
        </p:spPr>
      </p:pic>
      <p:sp>
        <p:nvSpPr>
          <p:cNvPr id="5" name="Rectangle 156"/>
          <p:cNvSpPr>
            <a:spLocks noGrp="1" noChangeArrowheads="1"/>
          </p:cNvSpPr>
          <p:nvPr>
            <p:ph type="sldNum" sz="quarter" idx="12"/>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0C13EB7F-867A-4DB8-B09B-AB87F2844B50}" type="slidenum">
              <a:rPr kumimoji="0" lang="nl-NL" sz="450" b="0" i="0" u="none" strike="noStrike" kern="1200" cap="none" spc="0" normalizeH="0" baseline="0" noProof="0">
                <a:ln>
                  <a:noFill/>
                </a:ln>
                <a:solidFill>
                  <a:srgbClr val="101820"/>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a:t>
            </a:fld>
            <a:endParaRPr kumimoji="0" lang="nl-NL" sz="450" b="0" i="0" u="none" strike="noStrike" kern="1200" cap="none" spc="0" normalizeH="0" baseline="0" noProof="0">
              <a:ln>
                <a:noFill/>
              </a:ln>
              <a:solidFill>
                <a:srgbClr val="101820"/>
              </a:solidFill>
              <a:effectLst/>
              <a:uLnTx/>
              <a:uFillTx/>
              <a:latin typeface="Arial" charset="0"/>
              <a:ea typeface="+mn-ea"/>
              <a:cs typeface="+mn-cs"/>
            </a:endParaRPr>
          </a:p>
        </p:txBody>
      </p:sp>
      <p:pic>
        <p:nvPicPr>
          <p:cNvPr id="9" name="Afbeelding 8"/>
          <p:cNvPicPr>
            <a:picLocks noChangeAspect="1"/>
          </p:cNvPicPr>
          <p:nvPr/>
        </p:nvPicPr>
        <p:blipFill rotWithShape="1">
          <a:blip r:embed="rId4"/>
          <a:srcRect l="4451" b="13133"/>
          <a:stretch/>
        </p:blipFill>
        <p:spPr>
          <a:xfrm>
            <a:off x="1343472" y="2726716"/>
            <a:ext cx="3883361" cy="23573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itel 8">
            <a:extLst>
              <a:ext uri="{FF2B5EF4-FFF2-40B4-BE49-F238E27FC236}">
                <a16:creationId xmlns:a16="http://schemas.microsoft.com/office/drawing/2014/main" id="{9D0F1130-F46C-2BA7-B9AC-C27D217018F2}"/>
              </a:ext>
            </a:extLst>
          </p:cNvPr>
          <p:cNvSpPr txBox="1">
            <a:spLocks/>
          </p:cNvSpPr>
          <p:nvPr/>
        </p:nvSpPr>
        <p:spPr>
          <a:xfrm>
            <a:off x="841025" y="377976"/>
            <a:ext cx="9900000" cy="597678"/>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2550" b="1" kern="1200" cap="all" baseline="0">
                <a:solidFill>
                  <a:schemeClr val="tx1"/>
                </a:solidFill>
                <a:latin typeface="+mj-lt"/>
                <a:ea typeface="+mj-ea"/>
                <a:cs typeface="+mj-cs"/>
              </a:defRPr>
            </a:lvl1pPr>
          </a:lstStyle>
          <a:p>
            <a:pPr fontAlgn="auto">
              <a:spcAft>
                <a:spcPts val="0"/>
              </a:spcAft>
            </a:pPr>
            <a:r>
              <a:rPr lang="nl-BE" dirty="0"/>
              <a:t>Andere mondgezondheidsproblemen bij ouderen</a:t>
            </a:r>
          </a:p>
        </p:txBody>
      </p:sp>
      <p:sp>
        <p:nvSpPr>
          <p:cNvPr id="8" name="Tijdelijke aanduiding voor tekst 3">
            <a:extLst>
              <a:ext uri="{FF2B5EF4-FFF2-40B4-BE49-F238E27FC236}">
                <a16:creationId xmlns:a16="http://schemas.microsoft.com/office/drawing/2014/main" id="{29382DDB-833C-015D-79DC-88582E193F89}"/>
              </a:ext>
            </a:extLst>
          </p:cNvPr>
          <p:cNvSpPr txBox="1">
            <a:spLocks/>
          </p:cNvSpPr>
          <p:nvPr/>
        </p:nvSpPr>
        <p:spPr>
          <a:xfrm>
            <a:off x="841374" y="975654"/>
            <a:ext cx="9899651" cy="467356"/>
          </a:xfrm>
          <a:prstGeom prst="rect">
            <a:avLst/>
          </a:prstGeom>
        </p:spPr>
        <p:txBody>
          <a:bodyPr/>
          <a:lstStyle>
            <a:lvl1pPr marL="171450" indent="-171450" algn="l" defTabSz="685800" rtl="0" eaLnBrk="1" latinLnBrk="0" hangingPunct="1">
              <a:lnSpc>
                <a:spcPct val="100000"/>
              </a:lnSpc>
              <a:spcBef>
                <a:spcPts val="1350"/>
              </a:spcBef>
              <a:buClr>
                <a:schemeClr val="accent2"/>
              </a:buClr>
              <a:buSzPct val="120000"/>
              <a:buFont typeface="Bryant Pro Bold" panose="020B0503040000020003" pitchFamily="34" charset="0"/>
              <a:buChar char="&gt;"/>
              <a:defRPr sz="2000" b="1" kern="1200">
                <a:solidFill>
                  <a:schemeClr val="tx1"/>
                </a:solidFill>
                <a:latin typeface="+mn-lt"/>
                <a:ea typeface="+mn-ea"/>
                <a:cs typeface="+mn-cs"/>
              </a:defRPr>
            </a:lvl1pPr>
            <a:lvl2pPr marL="336947"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2pPr>
            <a:lvl3pPr marL="471488"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chemeClr val="tx2"/>
              </a:buClr>
              <a:buSzPct val="120000"/>
              <a:buFont typeface="Bryant Pro Bold" panose="020B0503040000020003" pitchFamily="34" charset="0"/>
              <a:buChar char="&gt;"/>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nl-BE" dirty="0"/>
              <a:t>Schimmelinfectie</a:t>
            </a:r>
          </a:p>
        </p:txBody>
      </p:sp>
    </p:spTree>
    <p:extLst>
      <p:ext uri="{BB962C8B-B14F-4D97-AF65-F5344CB8AC3E}">
        <p14:creationId xmlns:p14="http://schemas.microsoft.com/office/powerpoint/2010/main" val="8412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5566" y="399079"/>
            <a:ext cx="11387667" cy="678904"/>
          </a:xfrm>
        </p:spPr>
        <p:txBody>
          <a:bodyPr/>
          <a:lstStyle/>
          <a:p>
            <a:r>
              <a:rPr lang="nl-BE" dirty="0"/>
              <a:t>Andere mondgezondheidsproblemen bij ouderen</a:t>
            </a:r>
          </a:p>
        </p:txBody>
      </p:sp>
      <p:sp>
        <p:nvSpPr>
          <p:cNvPr id="3" name="Tijdelijke aanduiding voor tekst 2"/>
          <p:cNvSpPr>
            <a:spLocks noGrp="1"/>
          </p:cNvSpPr>
          <p:nvPr>
            <p:ph type="body" sz="half" idx="1"/>
          </p:nvPr>
        </p:nvSpPr>
        <p:spPr/>
        <p:txBody>
          <a:bodyPr/>
          <a:lstStyle/>
          <a:p>
            <a:r>
              <a:rPr lang="nl-BE" dirty="0"/>
              <a:t>Gebitsprothese dragers </a:t>
            </a:r>
          </a:p>
        </p:txBody>
      </p:sp>
      <p:sp>
        <p:nvSpPr>
          <p:cNvPr id="7" name="Rectangle 156"/>
          <p:cNvSpPr>
            <a:spLocks noGrp="1" noChangeArrowheads="1"/>
          </p:cNvSpPr>
          <p:nvPr>
            <p:ph type="sldNum" sz="quarter" idx="12"/>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E9C8AAA6-55AB-4A1E-B840-CD73912375CE}" type="slidenum">
              <a:rPr kumimoji="0" lang="nl-NL" sz="450" b="0" i="0" u="none" strike="noStrike" kern="1200" cap="none" spc="0" normalizeH="0" baseline="0" noProof="0">
                <a:ln>
                  <a:noFill/>
                </a:ln>
                <a:solidFill>
                  <a:srgbClr val="101820"/>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31</a:t>
            </a:fld>
            <a:endParaRPr kumimoji="0" lang="nl-NL" sz="450" b="0" i="0" u="none" strike="noStrike" kern="1200" cap="none" spc="0" normalizeH="0" baseline="0" noProof="0">
              <a:ln>
                <a:noFill/>
              </a:ln>
              <a:solidFill>
                <a:srgbClr val="101820"/>
              </a:solidFill>
              <a:effectLst/>
              <a:uLnTx/>
              <a:uFillTx/>
              <a:latin typeface="Arial" charset="0"/>
              <a:ea typeface="+mn-ea"/>
              <a:cs typeface="+mn-cs"/>
            </a:endParaRPr>
          </a:p>
        </p:txBody>
      </p:sp>
      <p:pic>
        <p:nvPicPr>
          <p:cNvPr id="9" name="Afbeelding 8"/>
          <p:cNvPicPr>
            <a:picLocks noChangeAspect="1"/>
          </p:cNvPicPr>
          <p:nvPr/>
        </p:nvPicPr>
        <p:blipFill rotWithShape="1">
          <a:blip r:embed="rId3"/>
          <a:srcRect l="51386" t="43128" r="38698" b="39185"/>
          <a:stretch/>
        </p:blipFill>
        <p:spPr>
          <a:xfrm>
            <a:off x="623392" y="2204864"/>
            <a:ext cx="4176464" cy="2448272"/>
          </a:xfrm>
          <a:prstGeom prst="rect">
            <a:avLst/>
          </a:prstGeom>
        </p:spPr>
      </p:pic>
      <p:sp>
        <p:nvSpPr>
          <p:cNvPr id="4" name="Tijdelijke aanduiding voor tekst 3">
            <a:extLst>
              <a:ext uri="{FF2B5EF4-FFF2-40B4-BE49-F238E27FC236}">
                <a16:creationId xmlns:a16="http://schemas.microsoft.com/office/drawing/2014/main" id="{0D04D6EC-B96B-4156-EA67-920E5CC863A7}"/>
              </a:ext>
            </a:extLst>
          </p:cNvPr>
          <p:cNvSpPr txBox="1">
            <a:spLocks/>
          </p:cNvSpPr>
          <p:nvPr/>
        </p:nvSpPr>
        <p:spPr>
          <a:xfrm>
            <a:off x="479376" y="1063970"/>
            <a:ext cx="9899651" cy="467356"/>
          </a:xfrm>
          <a:prstGeom prst="rect">
            <a:avLst/>
          </a:prstGeom>
        </p:spPr>
        <p:txBody>
          <a:bodyPr/>
          <a:lstStyle>
            <a:lvl1pPr marL="171450" indent="-171450" algn="l" defTabSz="685800" rtl="0" eaLnBrk="1" latinLnBrk="0" hangingPunct="1">
              <a:lnSpc>
                <a:spcPct val="100000"/>
              </a:lnSpc>
              <a:spcBef>
                <a:spcPts val="1350"/>
              </a:spcBef>
              <a:buClr>
                <a:schemeClr val="accent2"/>
              </a:buClr>
              <a:buSzPct val="120000"/>
              <a:buFont typeface="Bryant Pro Bold" panose="020B0503040000020003" pitchFamily="34" charset="0"/>
              <a:buChar char="&gt;"/>
              <a:defRPr sz="2000" b="1" kern="1200">
                <a:solidFill>
                  <a:schemeClr val="tx1"/>
                </a:solidFill>
                <a:latin typeface="+mn-lt"/>
                <a:ea typeface="+mn-ea"/>
                <a:cs typeface="+mn-cs"/>
              </a:defRPr>
            </a:lvl1pPr>
            <a:lvl2pPr marL="336947"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2pPr>
            <a:lvl3pPr marL="471488"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chemeClr val="tx2"/>
              </a:buClr>
              <a:buSzPct val="120000"/>
              <a:buFont typeface="Bryant Pro Bold" panose="020B0503040000020003" pitchFamily="34" charset="0"/>
              <a:buChar char="&gt;"/>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nl-BE" dirty="0"/>
              <a:t>Drukpunten</a:t>
            </a:r>
          </a:p>
        </p:txBody>
      </p:sp>
      <p:pic>
        <p:nvPicPr>
          <p:cNvPr id="33800" name="Picture 8" descr="Drukulcusvanhuffelm"/>
          <p:cNvPicPr>
            <a:picLocks noChangeAspect="1" noChangeArrowheads="1"/>
          </p:cNvPicPr>
          <p:nvPr/>
        </p:nvPicPr>
        <p:blipFill rotWithShape="1">
          <a:blip r:embed="rId4" cstate="print"/>
          <a:srcRect l="7326" t="17059" r="29967" b="22574"/>
          <a:stretch/>
        </p:blipFill>
        <p:spPr bwMode="auto">
          <a:xfrm>
            <a:off x="5082404" y="3404173"/>
            <a:ext cx="4882831" cy="2917016"/>
          </a:xfrm>
          <a:prstGeom prst="rect">
            <a:avLst/>
          </a:prstGeom>
          <a:noFill/>
        </p:spPr>
      </p:pic>
      <p:pic>
        <p:nvPicPr>
          <p:cNvPr id="5" name="Afbeelding 4">
            <a:extLst>
              <a:ext uri="{FF2B5EF4-FFF2-40B4-BE49-F238E27FC236}">
                <a16:creationId xmlns:a16="http://schemas.microsoft.com/office/drawing/2014/main" id="{32285905-790D-138A-86B2-8BD4506BBF92}"/>
              </a:ext>
            </a:extLst>
          </p:cNvPr>
          <p:cNvPicPr>
            <a:picLocks noChangeAspect="1"/>
          </p:cNvPicPr>
          <p:nvPr/>
        </p:nvPicPr>
        <p:blipFill rotWithShape="1">
          <a:blip r:embed="rId5"/>
          <a:srcRect r="72066" b="212"/>
          <a:stretch/>
        </p:blipFill>
        <p:spPr>
          <a:xfrm>
            <a:off x="10247784" y="3681559"/>
            <a:ext cx="1944216" cy="3189381"/>
          </a:xfrm>
          <a:prstGeom prst="rect">
            <a:avLst/>
          </a:prstGeom>
        </p:spPr>
      </p:pic>
    </p:spTree>
    <p:extLst>
      <p:ext uri="{BB962C8B-B14F-4D97-AF65-F5344CB8AC3E}">
        <p14:creationId xmlns:p14="http://schemas.microsoft.com/office/powerpoint/2010/main" val="1345690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t>De drie pijlers voor een goede mondgezondheid</a:t>
            </a:r>
          </a:p>
        </p:txBody>
      </p:sp>
      <p:sp>
        <p:nvSpPr>
          <p:cNvPr id="6" name="Tijdelijke aanduiding voor tekst 5"/>
          <p:cNvSpPr>
            <a:spLocks noGrp="1"/>
          </p:cNvSpPr>
          <p:nvPr>
            <p:ph type="body" idx="1"/>
          </p:nvPr>
        </p:nvSpPr>
        <p:spPr>
          <a:xfrm>
            <a:off x="1703541" y="4581128"/>
            <a:ext cx="7560000" cy="1116000"/>
          </a:xfrm>
        </p:spPr>
        <p:txBody>
          <a:bodyPr>
            <a:noAutofit/>
          </a:bodyPr>
          <a:lstStyle/>
          <a:p>
            <a:pPr marL="360000" indent="-285750">
              <a:spcBef>
                <a:spcPts val="600"/>
              </a:spcBef>
              <a:spcAft>
                <a:spcPts val="1000"/>
              </a:spcAft>
              <a:buFont typeface="Arial" panose="020B0604020202020204" pitchFamily="34" charset="0"/>
              <a:buChar char="•"/>
            </a:pPr>
            <a:r>
              <a:rPr lang="nl-NL" dirty="0">
                <a:effectLst/>
                <a:latin typeface="Bryant Pro Regular" panose="020B0503040000020003" pitchFamily="34" charset="0"/>
                <a:ea typeface="Verdana" panose="020B0604030504040204" pitchFamily="34" charset="0"/>
                <a:cs typeface="Times New Roman" panose="02020603050405020304" pitchFamily="18" charset="0"/>
              </a:rPr>
              <a:t>Goede dagelijkse mondhygiëne</a:t>
            </a:r>
          </a:p>
          <a:p>
            <a:pPr marL="360000" indent="-285750">
              <a:spcBef>
                <a:spcPts val="600"/>
              </a:spcBef>
              <a:spcAft>
                <a:spcPts val="1000"/>
              </a:spcAft>
              <a:buFont typeface="Arial" panose="020B0604020202020204" pitchFamily="34" charset="0"/>
              <a:buChar char="•"/>
            </a:pPr>
            <a:r>
              <a:rPr lang="nl-NL" dirty="0">
                <a:effectLst/>
                <a:latin typeface="Bryant Pro Regular" panose="020B0503040000020003" pitchFamily="34" charset="0"/>
                <a:ea typeface="Verdana" panose="020B0604030504040204" pitchFamily="34" charset="0"/>
                <a:cs typeface="Times New Roman" panose="02020603050405020304" pitchFamily="18" charset="0"/>
              </a:rPr>
              <a:t>Nazicht van de mond (jaarlijks preventief mondonderzoek)</a:t>
            </a:r>
          </a:p>
          <a:p>
            <a:pPr marL="360000" indent="-285750">
              <a:spcBef>
                <a:spcPts val="600"/>
              </a:spcBef>
              <a:spcAft>
                <a:spcPts val="1000"/>
              </a:spcAft>
              <a:buFont typeface="Arial" panose="020B0604020202020204" pitchFamily="34" charset="0"/>
              <a:buChar char="•"/>
            </a:pPr>
            <a:r>
              <a:rPr lang="nl-NL" dirty="0">
                <a:effectLst/>
                <a:latin typeface="Bryant Pro Regular" panose="020B0503040000020003" pitchFamily="34" charset="0"/>
                <a:ea typeface="Verdana" panose="020B0604030504040204" pitchFamily="34" charset="0"/>
                <a:cs typeface="Times New Roman" panose="02020603050405020304" pitchFamily="18" charset="0"/>
              </a:rPr>
              <a:t>MONDVRIENDELIJKE VOEDING</a:t>
            </a:r>
          </a:p>
        </p:txBody>
      </p:sp>
      <p:sp>
        <p:nvSpPr>
          <p:cNvPr id="7" name="Tijdelijke aanduiding voor tekst 6"/>
          <p:cNvSpPr>
            <a:spLocks noGrp="1"/>
          </p:cNvSpPr>
          <p:nvPr>
            <p:ph type="body" sz="quarter" idx="13"/>
          </p:nvPr>
        </p:nvSpPr>
        <p:spPr/>
        <p:txBody>
          <a:bodyPr/>
          <a:lstStyle/>
          <a:p>
            <a:r>
              <a:rPr lang="nl-BE" dirty="0"/>
              <a:t>3</a:t>
            </a:r>
          </a:p>
        </p:txBody>
      </p:sp>
      <p:sp>
        <p:nvSpPr>
          <p:cNvPr id="4" name="Tijdelijke aanduiding voor dianummer 3"/>
          <p:cNvSpPr>
            <a:spLocks noGrp="1"/>
          </p:cNvSpPr>
          <p:nvPr>
            <p:ph type="sldNum" sz="quarter" idx="4294967295"/>
          </p:nvPr>
        </p:nvSpPr>
        <p:spPr>
          <a:xfrm>
            <a:off x="9448800" y="6413500"/>
            <a:ext cx="2743200" cy="365125"/>
          </a:xfrm>
        </p:spPr>
        <p:txBody>
          <a:bodyPr/>
          <a:lstStyle/>
          <a:p>
            <a:fld id="{A28F975B-8FED-43E0-8303-4FF1D3849CAE}" type="slidenum">
              <a:rPr lang="en-US" smtClean="0"/>
              <a:t>32</a:t>
            </a:fld>
            <a:endParaRPr lang="en-US"/>
          </a:p>
        </p:txBody>
      </p:sp>
    </p:spTree>
    <p:extLst>
      <p:ext uri="{BB962C8B-B14F-4D97-AF65-F5344CB8AC3E}">
        <p14:creationId xmlns:p14="http://schemas.microsoft.com/office/powerpoint/2010/main" val="3316860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1453024"/>
            <a:ext cx="7560000" cy="1224000"/>
          </a:xfrm>
        </p:spPr>
        <p:txBody>
          <a:bodyPr/>
          <a:lstStyle/>
          <a:p>
            <a:r>
              <a:rPr lang="nl-BE" dirty="0"/>
              <a:t>Inhoud presentatie (3) </a:t>
            </a:r>
          </a:p>
        </p:txBody>
      </p:sp>
      <p:sp>
        <p:nvSpPr>
          <p:cNvPr id="3" name="Tijdelijke aanduiding voor inhoud 2"/>
          <p:cNvSpPr>
            <a:spLocks noGrp="1"/>
          </p:cNvSpPr>
          <p:nvPr>
            <p:ph idx="1"/>
          </p:nvPr>
        </p:nvSpPr>
        <p:spPr>
          <a:xfrm>
            <a:off x="1162050" y="3105150"/>
            <a:ext cx="10406558" cy="3308349"/>
          </a:xfrm>
        </p:spPr>
        <p:txBody>
          <a:bodyPr>
            <a:normAutofit fontScale="70000" lnSpcReduction="20000"/>
          </a:bodyPr>
          <a:lstStyle/>
          <a:p>
            <a:pPr marL="0" indent="0">
              <a:buNone/>
            </a:pPr>
            <a:r>
              <a:rPr lang="nl-BE" sz="3300" dirty="0"/>
              <a:t>3. De drie pijlers voor een goede mondgezondheid</a:t>
            </a:r>
          </a:p>
          <a:p>
            <a:pPr marL="285750" lvl="1" indent="-285750">
              <a:buFont typeface="Arial" panose="020B0604020202020204" pitchFamily="34" charset="0"/>
              <a:buChar char="•"/>
            </a:pPr>
            <a:endParaRPr lang="nl-NL" sz="1575" dirty="0"/>
          </a:p>
          <a:p>
            <a:pPr marL="414338" lvl="2" indent="-285750">
              <a:buFont typeface="Arial" panose="020B0604020202020204" pitchFamily="34" charset="0"/>
              <a:buChar char="•"/>
            </a:pPr>
            <a:r>
              <a:rPr lang="nl-NL" sz="3100" b="1" dirty="0"/>
              <a:t>Pijler 1: Een goede dagelijkse mondhygiëne</a:t>
            </a:r>
          </a:p>
          <a:p>
            <a:pPr marL="1257300" lvl="3">
              <a:buFont typeface="Courier New" panose="02070309020205020404" pitchFamily="49" charset="0"/>
              <a:buChar char="o"/>
            </a:pPr>
            <a:r>
              <a:rPr lang="nl-NL" sz="3100" dirty="0"/>
              <a:t>	De mond met natuurlijke tanden</a:t>
            </a:r>
          </a:p>
          <a:p>
            <a:pPr marL="1314450" lvl="4" indent="0">
              <a:buNone/>
            </a:pPr>
            <a:r>
              <a:rPr lang="nl-NL" sz="3100" dirty="0"/>
              <a:t> De mond met een niet-uitneembare gebitsprothese	</a:t>
            </a:r>
          </a:p>
          <a:p>
            <a:pPr marL="1314450" lvl="4" indent="0">
              <a:buNone/>
            </a:pPr>
            <a:r>
              <a:rPr lang="nl-NL" sz="3100" dirty="0"/>
              <a:t> De mond met een uitneembare gebitsprothese</a:t>
            </a:r>
          </a:p>
          <a:p>
            <a:pPr marL="1314450" lvl="4" indent="0">
              <a:buNone/>
            </a:pPr>
            <a:r>
              <a:rPr lang="nl-NL" sz="3100" dirty="0"/>
              <a:t> De tandeloze mond</a:t>
            </a:r>
          </a:p>
          <a:p>
            <a:pPr marL="1314450" lvl="4" indent="0">
              <a:buNone/>
            </a:pPr>
            <a:r>
              <a:rPr lang="nl-NL" sz="3100" dirty="0"/>
              <a:t> De tong</a:t>
            </a:r>
          </a:p>
          <a:p>
            <a:pPr marL="1314450" lvl="4" indent="0">
              <a:buNone/>
            </a:pPr>
            <a:endParaRPr lang="nl-NL" sz="3100" dirty="0"/>
          </a:p>
          <a:p>
            <a:pPr lvl="2">
              <a:buFont typeface="Arial" panose="020B0604020202020204" pitchFamily="34" charset="0"/>
              <a:buChar char="•"/>
            </a:pPr>
            <a:r>
              <a:rPr lang="nl-NL" sz="3100" b="1" dirty="0"/>
              <a:t> Pijler 2: Nazicht van de mond (jaarlijks preventief mondonderzoek)</a:t>
            </a:r>
          </a:p>
          <a:p>
            <a:pPr lvl="2">
              <a:buFont typeface="Arial" panose="020B0604020202020204" pitchFamily="34" charset="0"/>
              <a:buChar char="•"/>
            </a:pPr>
            <a:r>
              <a:rPr lang="nl-NL" sz="3100" b="1" dirty="0"/>
              <a:t> Pijler 3: Mondvriendelijke voeding</a:t>
            </a:r>
          </a:p>
          <a:p>
            <a:pPr marL="0" indent="0">
              <a:buNone/>
            </a:pPr>
            <a:endParaRPr lang="nl-BE" sz="1800" dirty="0"/>
          </a:p>
          <a:p>
            <a:pPr marL="0" indent="0">
              <a:buNone/>
            </a:pPr>
            <a:endParaRPr lang="nl-BE" dirty="0"/>
          </a:p>
          <a:p>
            <a:endParaRPr lang="nl-BE" dirty="0"/>
          </a:p>
          <a:p>
            <a:endParaRPr lang="nl-BE" dirty="0"/>
          </a:p>
        </p:txBody>
      </p:sp>
      <p:sp>
        <p:nvSpPr>
          <p:cNvPr id="10" name="Rectangle 156"/>
          <p:cNvSpPr>
            <a:spLocks noGrp="1" noChangeArrowheads="1"/>
          </p:cNvSpPr>
          <p:nvPr>
            <p:ph type="sldNum" sz="quarter" idx="4294967295"/>
          </p:nvPr>
        </p:nvSpPr>
        <p:spPr>
          <a:xfrm>
            <a:off x="9448800" y="6413500"/>
            <a:ext cx="2743200" cy="365125"/>
          </a:xfrm>
        </p:spPr>
        <p:txBody>
          <a:bodyPr/>
          <a:lstStyle/>
          <a:p>
            <a:pPr>
              <a:defRPr/>
            </a:pPr>
            <a:fld id="{2DF5F83B-2646-4717-96EB-7927A528241A}" type="slidenum">
              <a:rPr lang="nl-NL"/>
              <a:pPr>
                <a:defRPr/>
              </a:pPr>
              <a:t>33</a:t>
            </a:fld>
            <a:endParaRPr lang="nl-NL"/>
          </a:p>
        </p:txBody>
      </p:sp>
    </p:spTree>
    <p:extLst>
      <p:ext uri="{BB962C8B-B14F-4D97-AF65-F5344CB8AC3E}">
        <p14:creationId xmlns:p14="http://schemas.microsoft.com/office/powerpoint/2010/main" val="1217184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38112" y="367928"/>
            <a:ext cx="3251200" cy="369332"/>
          </a:xfrm>
          <a:prstGeom prst="rect">
            <a:avLst/>
          </a:prstGeom>
          <a:noFill/>
        </p:spPr>
        <p:txBody>
          <a:bodyPr wrap="square" rtlCol="0">
            <a:spAutoFit/>
          </a:bodyPr>
          <a:lstStyle/>
          <a:p>
            <a:pPr fontAlgn="auto">
              <a:spcBef>
                <a:spcPts val="0"/>
              </a:spcBef>
              <a:spcAft>
                <a:spcPts val="0"/>
              </a:spcAft>
            </a:pPr>
            <a:r>
              <a:rPr lang="nl-BE" sz="1800" dirty="0">
                <a:solidFill>
                  <a:srgbClr val="00A3E0"/>
                </a:solidFill>
                <a:latin typeface="Bryant Pro Bold"/>
              </a:rPr>
              <a:t>1. Natuurlijke tanden </a:t>
            </a:r>
          </a:p>
        </p:txBody>
      </p:sp>
      <p:sp>
        <p:nvSpPr>
          <p:cNvPr id="4" name="Tekstvak 3"/>
          <p:cNvSpPr txBox="1"/>
          <p:nvPr/>
        </p:nvSpPr>
        <p:spPr>
          <a:xfrm>
            <a:off x="3573752" y="385899"/>
            <a:ext cx="5652640" cy="646331"/>
          </a:xfrm>
          <a:prstGeom prst="rect">
            <a:avLst/>
          </a:prstGeom>
          <a:noFill/>
        </p:spPr>
        <p:txBody>
          <a:bodyPr wrap="square" rtlCol="0">
            <a:spAutoFit/>
          </a:bodyPr>
          <a:lstStyle/>
          <a:p>
            <a:pPr fontAlgn="auto">
              <a:spcBef>
                <a:spcPts val="0"/>
              </a:spcBef>
              <a:spcAft>
                <a:spcPts val="0"/>
              </a:spcAft>
            </a:pPr>
            <a:r>
              <a:rPr lang="nl-BE" sz="1800" dirty="0">
                <a:solidFill>
                  <a:srgbClr val="00A3E0"/>
                </a:solidFill>
                <a:latin typeface="Bryant Pro Bold"/>
              </a:rPr>
              <a:t>2. Niet-uitneembare gebitsstructuren </a:t>
            </a:r>
          </a:p>
          <a:p>
            <a:pPr fontAlgn="auto">
              <a:spcBef>
                <a:spcPts val="0"/>
              </a:spcBef>
              <a:spcAft>
                <a:spcPts val="0"/>
              </a:spcAft>
            </a:pPr>
            <a:r>
              <a:rPr lang="nl-BE" sz="1800" dirty="0">
                <a:solidFill>
                  <a:srgbClr val="00A3E0"/>
                </a:solidFill>
                <a:latin typeface="Bryant Pro Bold"/>
              </a:rPr>
              <a:t>(</a:t>
            </a:r>
            <a:r>
              <a:rPr lang="nl-BE" sz="1800" dirty="0" err="1">
                <a:solidFill>
                  <a:srgbClr val="00A3E0"/>
                </a:solidFill>
                <a:latin typeface="Bryant Pro Bold"/>
              </a:rPr>
              <a:t>oa</a:t>
            </a:r>
            <a:r>
              <a:rPr lang="nl-BE" sz="1800" dirty="0">
                <a:solidFill>
                  <a:srgbClr val="00A3E0"/>
                </a:solidFill>
                <a:latin typeface="Bryant Pro Bold"/>
              </a:rPr>
              <a:t>. implantaten en verankeringssystemen)</a:t>
            </a:r>
          </a:p>
        </p:txBody>
      </p:sp>
      <p:sp>
        <p:nvSpPr>
          <p:cNvPr id="11" name="Tekstvak 10"/>
          <p:cNvSpPr txBox="1"/>
          <p:nvPr/>
        </p:nvSpPr>
        <p:spPr>
          <a:xfrm>
            <a:off x="9089048" y="3219483"/>
            <a:ext cx="3480854" cy="369332"/>
          </a:xfrm>
          <a:prstGeom prst="rect">
            <a:avLst/>
          </a:prstGeom>
          <a:noFill/>
        </p:spPr>
        <p:txBody>
          <a:bodyPr wrap="square" rtlCol="0">
            <a:spAutoFit/>
          </a:bodyPr>
          <a:lstStyle/>
          <a:p>
            <a:pPr fontAlgn="auto">
              <a:spcBef>
                <a:spcPts val="0"/>
              </a:spcBef>
              <a:spcAft>
                <a:spcPts val="0"/>
              </a:spcAft>
            </a:pPr>
            <a:r>
              <a:rPr lang="nl-BE" sz="1800" dirty="0">
                <a:solidFill>
                  <a:srgbClr val="00A3E0"/>
                </a:solidFill>
                <a:latin typeface="Bryant Pro Bold"/>
              </a:rPr>
              <a:t>4. De tandeloze mond</a:t>
            </a:r>
          </a:p>
        </p:txBody>
      </p:sp>
      <p:sp>
        <p:nvSpPr>
          <p:cNvPr id="12" name="Tekstvak 11"/>
          <p:cNvSpPr txBox="1"/>
          <p:nvPr/>
        </p:nvSpPr>
        <p:spPr>
          <a:xfrm>
            <a:off x="254804" y="3614394"/>
            <a:ext cx="6383691" cy="369332"/>
          </a:xfrm>
          <a:prstGeom prst="rect">
            <a:avLst/>
          </a:prstGeom>
          <a:noFill/>
        </p:spPr>
        <p:txBody>
          <a:bodyPr wrap="square" rtlCol="0">
            <a:spAutoFit/>
          </a:bodyPr>
          <a:lstStyle/>
          <a:p>
            <a:pPr fontAlgn="auto">
              <a:spcBef>
                <a:spcPts val="0"/>
              </a:spcBef>
              <a:spcAft>
                <a:spcPts val="0"/>
              </a:spcAft>
            </a:pPr>
            <a:r>
              <a:rPr lang="nl-BE" sz="1800" dirty="0">
                <a:solidFill>
                  <a:srgbClr val="00A3E0"/>
                </a:solidFill>
                <a:latin typeface="Bryant Pro Bold"/>
              </a:rPr>
              <a:t>3. Uitneembare gebitsprothesen (volledig of gedeeltelijk)</a:t>
            </a:r>
          </a:p>
        </p:txBody>
      </p:sp>
      <p:pic>
        <p:nvPicPr>
          <p:cNvPr id="6" name="Afbeelding 5">
            <a:extLst>
              <a:ext uri="{FF2B5EF4-FFF2-40B4-BE49-F238E27FC236}">
                <a16:creationId xmlns:a16="http://schemas.microsoft.com/office/drawing/2014/main" id="{8F7D0249-2679-4C93-B355-EB45D40E5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73" y="4498487"/>
            <a:ext cx="2731245" cy="2011854"/>
          </a:xfrm>
          <a:prstGeom prst="rect">
            <a:avLst/>
          </a:prstGeom>
        </p:spPr>
      </p:pic>
      <p:pic>
        <p:nvPicPr>
          <p:cNvPr id="14" name="Afbeelding 13">
            <a:extLst>
              <a:ext uri="{FF2B5EF4-FFF2-40B4-BE49-F238E27FC236}">
                <a16:creationId xmlns:a16="http://schemas.microsoft.com/office/drawing/2014/main" id="{24C3C720-6A3E-47FB-B2AC-CD223DCA6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42" y="915632"/>
            <a:ext cx="3176905" cy="2031136"/>
          </a:xfrm>
          <a:prstGeom prst="rect">
            <a:avLst/>
          </a:prstGeom>
        </p:spPr>
      </p:pic>
      <p:pic>
        <p:nvPicPr>
          <p:cNvPr id="19" name="Afbeelding 18">
            <a:extLst>
              <a:ext uri="{FF2B5EF4-FFF2-40B4-BE49-F238E27FC236}">
                <a16:creationId xmlns:a16="http://schemas.microsoft.com/office/drawing/2014/main" id="{D55794E6-98CA-4CDA-BE8D-E87E2DC202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6392" y="1051761"/>
            <a:ext cx="2890840" cy="2100677"/>
          </a:xfrm>
          <a:prstGeom prst="rect">
            <a:avLst/>
          </a:prstGeom>
        </p:spPr>
      </p:pic>
      <p:pic>
        <p:nvPicPr>
          <p:cNvPr id="21" name="Afbeelding 20">
            <a:extLst>
              <a:ext uri="{FF2B5EF4-FFF2-40B4-BE49-F238E27FC236}">
                <a16:creationId xmlns:a16="http://schemas.microsoft.com/office/drawing/2014/main" id="{D8149050-F405-42F3-95DB-C8A52B618C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8762" y="4031458"/>
            <a:ext cx="2048434" cy="2036240"/>
          </a:xfrm>
          <a:prstGeom prst="rect">
            <a:avLst/>
          </a:prstGeom>
        </p:spPr>
      </p:pic>
      <p:sp>
        <p:nvSpPr>
          <p:cNvPr id="27" name="Tekstvak 26">
            <a:extLst>
              <a:ext uri="{FF2B5EF4-FFF2-40B4-BE49-F238E27FC236}">
                <a16:creationId xmlns:a16="http://schemas.microsoft.com/office/drawing/2014/main" id="{C120CEAE-A332-4B69-97E1-4E2FFC1EDA65}"/>
              </a:ext>
            </a:extLst>
          </p:cNvPr>
          <p:cNvSpPr txBox="1"/>
          <p:nvPr/>
        </p:nvSpPr>
        <p:spPr>
          <a:xfrm>
            <a:off x="9624392" y="5460124"/>
            <a:ext cx="1696996" cy="338554"/>
          </a:xfrm>
          <a:prstGeom prst="rect">
            <a:avLst/>
          </a:prstGeom>
          <a:noFill/>
        </p:spPr>
        <p:txBody>
          <a:bodyPr wrap="square" rtlCol="0">
            <a:spAutoFit/>
          </a:bodyPr>
          <a:lstStyle/>
          <a:p>
            <a:r>
              <a:rPr lang="nl-BE" sz="1600" dirty="0">
                <a:solidFill>
                  <a:schemeClr val="bg1"/>
                </a:solidFill>
                <a:latin typeface="+mj-lt"/>
              </a:rPr>
              <a:t>Halton.ca</a:t>
            </a:r>
          </a:p>
        </p:txBody>
      </p:sp>
      <p:pic>
        <p:nvPicPr>
          <p:cNvPr id="2048" name="Afbeelding 2047">
            <a:extLst>
              <a:ext uri="{FF2B5EF4-FFF2-40B4-BE49-F238E27FC236}">
                <a16:creationId xmlns:a16="http://schemas.microsoft.com/office/drawing/2014/main" id="{1220CEEC-ED0F-4FA6-9C35-C93140EA2F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2416" y="4119144"/>
            <a:ext cx="1454900" cy="1385270"/>
          </a:xfrm>
          <a:prstGeom prst="rect">
            <a:avLst/>
          </a:prstGeom>
        </p:spPr>
      </p:pic>
      <p:sp>
        <p:nvSpPr>
          <p:cNvPr id="5" name="Tekstvak 4">
            <a:extLst>
              <a:ext uri="{FF2B5EF4-FFF2-40B4-BE49-F238E27FC236}">
                <a16:creationId xmlns:a16="http://schemas.microsoft.com/office/drawing/2014/main" id="{7E5A2E0E-0E1D-D26F-1B75-7C05A4D7AF3F}"/>
              </a:ext>
            </a:extLst>
          </p:cNvPr>
          <p:cNvSpPr txBox="1"/>
          <p:nvPr/>
        </p:nvSpPr>
        <p:spPr>
          <a:xfrm>
            <a:off x="9209008" y="6141009"/>
            <a:ext cx="3480854" cy="369332"/>
          </a:xfrm>
          <a:prstGeom prst="rect">
            <a:avLst/>
          </a:prstGeom>
          <a:noFill/>
        </p:spPr>
        <p:txBody>
          <a:bodyPr wrap="square" rtlCol="0">
            <a:spAutoFit/>
          </a:bodyPr>
          <a:lstStyle/>
          <a:p>
            <a:pPr fontAlgn="auto">
              <a:spcBef>
                <a:spcPts val="0"/>
              </a:spcBef>
              <a:spcAft>
                <a:spcPts val="0"/>
              </a:spcAft>
            </a:pPr>
            <a:r>
              <a:rPr lang="nl-BE" sz="1800" dirty="0">
                <a:solidFill>
                  <a:srgbClr val="00A3E0"/>
                </a:solidFill>
                <a:latin typeface="Bryant Pro Bold"/>
              </a:rPr>
              <a:t>5. De tong</a:t>
            </a:r>
          </a:p>
        </p:txBody>
      </p:sp>
      <p:pic>
        <p:nvPicPr>
          <p:cNvPr id="3" name="Afbeelding 2">
            <a:extLst>
              <a:ext uri="{FF2B5EF4-FFF2-40B4-BE49-F238E27FC236}">
                <a16:creationId xmlns:a16="http://schemas.microsoft.com/office/drawing/2014/main" id="{BC122D78-ED1E-2833-B156-6437F266E0FF}"/>
              </a:ext>
            </a:extLst>
          </p:cNvPr>
          <p:cNvPicPr>
            <a:picLocks noChangeAspect="1"/>
          </p:cNvPicPr>
          <p:nvPr/>
        </p:nvPicPr>
        <p:blipFill rotWithShape="1">
          <a:blip r:embed="rId8"/>
          <a:srcRect l="16716" t="20263" r="18870" b="28373"/>
          <a:stretch/>
        </p:blipFill>
        <p:spPr>
          <a:xfrm>
            <a:off x="3418094" y="5639832"/>
            <a:ext cx="1165738" cy="988392"/>
          </a:xfrm>
          <a:prstGeom prst="rect">
            <a:avLst/>
          </a:prstGeom>
        </p:spPr>
      </p:pic>
      <p:pic>
        <p:nvPicPr>
          <p:cNvPr id="8" name="Afbeelding 7">
            <a:extLst>
              <a:ext uri="{FF2B5EF4-FFF2-40B4-BE49-F238E27FC236}">
                <a16:creationId xmlns:a16="http://schemas.microsoft.com/office/drawing/2014/main" id="{33C0268C-446E-4A55-F947-1F6D1002ED23}"/>
              </a:ext>
            </a:extLst>
          </p:cNvPr>
          <p:cNvPicPr>
            <a:picLocks noChangeAspect="1"/>
          </p:cNvPicPr>
          <p:nvPr/>
        </p:nvPicPr>
        <p:blipFill rotWithShape="1">
          <a:blip r:embed="rId9"/>
          <a:srcRect l="23688" t="13767" r="21945" b="26715"/>
          <a:stretch/>
        </p:blipFill>
        <p:spPr>
          <a:xfrm>
            <a:off x="4580970" y="4711655"/>
            <a:ext cx="1372813" cy="1328528"/>
          </a:xfrm>
          <a:prstGeom prst="rect">
            <a:avLst/>
          </a:prstGeom>
        </p:spPr>
      </p:pic>
      <p:pic>
        <p:nvPicPr>
          <p:cNvPr id="30" name="Afbeelding 29">
            <a:extLst>
              <a:ext uri="{FF2B5EF4-FFF2-40B4-BE49-F238E27FC236}">
                <a16:creationId xmlns:a16="http://schemas.microsoft.com/office/drawing/2014/main" id="{DDE3CD6C-7F6F-4B8E-8F65-5C943BB0A8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70698" y="4489561"/>
            <a:ext cx="2527524" cy="2036240"/>
          </a:xfrm>
          <a:prstGeom prst="rect">
            <a:avLst/>
          </a:prstGeom>
        </p:spPr>
      </p:pic>
      <p:pic>
        <p:nvPicPr>
          <p:cNvPr id="7" name="Afbeelding 6">
            <a:extLst>
              <a:ext uri="{FF2B5EF4-FFF2-40B4-BE49-F238E27FC236}">
                <a16:creationId xmlns:a16="http://schemas.microsoft.com/office/drawing/2014/main" id="{7B12A19F-5146-6E22-F992-C4782D125361}"/>
              </a:ext>
            </a:extLst>
          </p:cNvPr>
          <p:cNvPicPr>
            <a:picLocks noChangeAspect="1"/>
          </p:cNvPicPr>
          <p:nvPr/>
        </p:nvPicPr>
        <p:blipFill>
          <a:blip r:embed="rId11"/>
          <a:stretch>
            <a:fillRect/>
          </a:stretch>
        </p:blipFill>
        <p:spPr>
          <a:xfrm>
            <a:off x="4151784" y="1328486"/>
            <a:ext cx="4393270" cy="1301397"/>
          </a:xfrm>
          <a:prstGeom prst="rect">
            <a:avLst/>
          </a:prstGeom>
        </p:spPr>
      </p:pic>
    </p:spTree>
    <p:extLst>
      <p:ext uri="{BB962C8B-B14F-4D97-AF65-F5344CB8AC3E}">
        <p14:creationId xmlns:p14="http://schemas.microsoft.com/office/powerpoint/2010/main" val="2521578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646"/>
            <a:ext cx="9900000" cy="1224000"/>
          </a:xfrm>
        </p:spPr>
        <p:txBody>
          <a:bodyPr>
            <a:normAutofit/>
          </a:bodyPr>
          <a:lstStyle/>
          <a:p>
            <a:br>
              <a:rPr lang="nl-BE" dirty="0"/>
            </a:br>
            <a:r>
              <a:rPr lang="nl-BE" dirty="0"/>
              <a:t>1. Natuurlijke tanden: Tandenborstel</a:t>
            </a:r>
            <a:br>
              <a:rPr lang="nl-BE" dirty="0"/>
            </a:br>
            <a:r>
              <a:rPr lang="nl-BE" dirty="0"/>
              <a:t> </a:t>
            </a:r>
          </a:p>
        </p:txBody>
      </p:sp>
      <p:pic>
        <p:nvPicPr>
          <p:cNvPr id="6" name="Tijdelijke aanduiding voor inhoud 5">
            <a:extLst>
              <a:ext uri="{FF2B5EF4-FFF2-40B4-BE49-F238E27FC236}">
                <a16:creationId xmlns:a16="http://schemas.microsoft.com/office/drawing/2014/main" id="{C344B14B-B627-D004-BDEA-4CF232E3D21D}"/>
              </a:ext>
            </a:extLst>
          </p:cNvPr>
          <p:cNvPicPr>
            <a:picLocks noGrp="1" noChangeAspect="1"/>
          </p:cNvPicPr>
          <p:nvPr>
            <p:ph idx="1"/>
          </p:nvPr>
        </p:nvPicPr>
        <p:blipFill>
          <a:blip r:embed="rId3"/>
          <a:stretch>
            <a:fillRect/>
          </a:stretch>
        </p:blipFill>
        <p:spPr>
          <a:xfrm>
            <a:off x="597138" y="1772816"/>
            <a:ext cx="7291074" cy="3767655"/>
          </a:xfrm>
        </p:spPr>
      </p:pic>
      <p:pic>
        <p:nvPicPr>
          <p:cNvPr id="12" name="Afbeelding 11">
            <a:extLst>
              <a:ext uri="{FF2B5EF4-FFF2-40B4-BE49-F238E27FC236}">
                <a16:creationId xmlns:a16="http://schemas.microsoft.com/office/drawing/2014/main" id="{80E7B4C9-7936-4C56-9BE7-0C5B1C73EB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6474" y="1412776"/>
            <a:ext cx="3596952" cy="3767655"/>
          </a:xfrm>
          <a:prstGeom prst="rect">
            <a:avLst/>
          </a:prstGeom>
        </p:spPr>
      </p:pic>
      <p:sp>
        <p:nvSpPr>
          <p:cNvPr id="8" name="Tekstvak 7">
            <a:extLst>
              <a:ext uri="{FF2B5EF4-FFF2-40B4-BE49-F238E27FC236}">
                <a16:creationId xmlns:a16="http://schemas.microsoft.com/office/drawing/2014/main" id="{E1E85414-32B5-D3F7-C26B-6B3C4BC94057}"/>
              </a:ext>
            </a:extLst>
          </p:cNvPr>
          <p:cNvSpPr txBox="1"/>
          <p:nvPr/>
        </p:nvSpPr>
        <p:spPr>
          <a:xfrm>
            <a:off x="407368" y="6301596"/>
            <a:ext cx="6900040" cy="381515"/>
          </a:xfrm>
          <a:prstGeom prst="rect">
            <a:avLst/>
          </a:prstGeom>
          <a:noFill/>
        </p:spPr>
        <p:txBody>
          <a:bodyPr wrap="square">
            <a:spAutoFit/>
          </a:bodyPr>
          <a:lstStyle/>
          <a:p>
            <a:pPr lvl="0" algn="just">
              <a:lnSpc>
                <a:spcPct val="150000"/>
              </a:lnSpc>
              <a:spcAft>
                <a:spcPts val="1000"/>
              </a:spcAft>
            </a:pPr>
            <a:r>
              <a:rPr lang="nl-NL" sz="1400" dirty="0">
                <a:effectLst/>
                <a:latin typeface="Bryant Pro Regular" panose="020B0503040000020003" pitchFamily="34" charset="0"/>
                <a:ea typeface="Verdana" panose="020B0604030504040204" pitchFamily="34" charset="0"/>
                <a:cs typeface="Times New Roman" panose="02020603050405020304" pitchFamily="18" charset="0"/>
              </a:rPr>
              <a:t>Kennisclip ‘</a:t>
            </a:r>
            <a:r>
              <a:rPr lang="nl-NL" sz="1400" u="sng" dirty="0">
                <a:solidFill>
                  <a:srgbClr val="00A3E0"/>
                </a:solidFill>
                <a:effectLst/>
                <a:latin typeface="Bryant Pro Regular" panose="020B0503040000020003" pitchFamily="34" charset="0"/>
                <a:ea typeface="Verdana" panose="020B0604030504040204" pitchFamily="34" charset="0"/>
                <a:cs typeface="Arial" panose="020B0604020202020204" pitchFamily="34" charset="0"/>
                <a:hlinkClick r:id="rId5"/>
              </a:rPr>
              <a:t>tandenborstel voor ouderen met natuurlijke tanden’</a:t>
            </a:r>
            <a:endParaRPr lang="nl-NL" sz="1400" dirty="0">
              <a:effectLst/>
              <a:latin typeface="Bryant Pro Regular" panose="020B0503040000020003"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139694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1. natuurlijke tanden: Tandpasta</a:t>
            </a:r>
            <a:br>
              <a:rPr lang="nl-BE" dirty="0"/>
            </a:br>
            <a:endParaRPr lang="nl-BE" dirty="0"/>
          </a:p>
        </p:txBody>
      </p:sp>
      <p:sp>
        <p:nvSpPr>
          <p:cNvPr id="12" name="Tekstvak 11">
            <a:extLst>
              <a:ext uri="{FF2B5EF4-FFF2-40B4-BE49-F238E27FC236}">
                <a16:creationId xmlns:a16="http://schemas.microsoft.com/office/drawing/2014/main" id="{2AEFCE06-2947-4ED9-8E7B-B95D398C4C7B}"/>
              </a:ext>
            </a:extLst>
          </p:cNvPr>
          <p:cNvSpPr txBox="1"/>
          <p:nvPr/>
        </p:nvSpPr>
        <p:spPr>
          <a:xfrm>
            <a:off x="9646378" y="3720836"/>
            <a:ext cx="2183641" cy="369332"/>
          </a:xfrm>
          <a:prstGeom prst="rect">
            <a:avLst/>
          </a:prstGeom>
          <a:noFill/>
        </p:spPr>
        <p:txBody>
          <a:bodyPr wrap="square" rtlCol="0">
            <a:spAutoFit/>
          </a:bodyPr>
          <a:lstStyle/>
          <a:p>
            <a:r>
              <a:rPr lang="nl-BE" dirty="0">
                <a:solidFill>
                  <a:schemeClr val="bg1"/>
                </a:solidFill>
                <a:latin typeface="+mj-lt"/>
              </a:rPr>
              <a:t>Gezonde Mond</a:t>
            </a:r>
            <a:r>
              <a:rPr lang="nl-BE" dirty="0">
                <a:solidFill>
                  <a:schemeClr val="bg1"/>
                </a:solidFill>
                <a:latin typeface="+mj-lt"/>
                <a:cs typeface="Times New Roman" panose="02020603050405020304" pitchFamily="18" charset="0"/>
              </a:rPr>
              <a:t>©</a:t>
            </a:r>
            <a:endParaRPr lang="nl-BE" dirty="0">
              <a:solidFill>
                <a:schemeClr val="bg1"/>
              </a:solidFill>
              <a:latin typeface="+mj-lt"/>
            </a:endParaRPr>
          </a:p>
        </p:txBody>
      </p:sp>
      <p:sp>
        <p:nvSpPr>
          <p:cNvPr id="13" name="Tekstvak 12">
            <a:extLst>
              <a:ext uri="{FF2B5EF4-FFF2-40B4-BE49-F238E27FC236}">
                <a16:creationId xmlns:a16="http://schemas.microsoft.com/office/drawing/2014/main" id="{913DB6C2-6A0C-46AF-A7E8-3CC0E5478A1E}"/>
              </a:ext>
            </a:extLst>
          </p:cNvPr>
          <p:cNvSpPr txBox="1"/>
          <p:nvPr/>
        </p:nvSpPr>
        <p:spPr>
          <a:xfrm>
            <a:off x="9785028" y="6114479"/>
            <a:ext cx="2183641" cy="369332"/>
          </a:xfrm>
          <a:prstGeom prst="rect">
            <a:avLst/>
          </a:prstGeom>
          <a:noFill/>
        </p:spPr>
        <p:txBody>
          <a:bodyPr wrap="square" rtlCol="0">
            <a:spAutoFit/>
          </a:bodyPr>
          <a:lstStyle/>
          <a:p>
            <a:r>
              <a:rPr lang="nl-BE" dirty="0">
                <a:solidFill>
                  <a:schemeClr val="bg1"/>
                </a:solidFill>
                <a:latin typeface="+mj-lt"/>
              </a:rPr>
              <a:t>Gezonde Mond</a:t>
            </a:r>
            <a:r>
              <a:rPr lang="nl-BE" dirty="0">
                <a:solidFill>
                  <a:schemeClr val="bg1"/>
                </a:solidFill>
                <a:latin typeface="+mj-lt"/>
                <a:cs typeface="Times New Roman" panose="02020603050405020304" pitchFamily="18" charset="0"/>
              </a:rPr>
              <a:t>©</a:t>
            </a:r>
            <a:endParaRPr lang="nl-BE" dirty="0">
              <a:solidFill>
                <a:schemeClr val="bg1"/>
              </a:solidFill>
              <a:latin typeface="+mj-lt"/>
            </a:endParaRPr>
          </a:p>
        </p:txBody>
      </p:sp>
      <p:pic>
        <p:nvPicPr>
          <p:cNvPr id="5" name="Afbeelding 4">
            <a:extLst>
              <a:ext uri="{FF2B5EF4-FFF2-40B4-BE49-F238E27FC236}">
                <a16:creationId xmlns:a16="http://schemas.microsoft.com/office/drawing/2014/main" id="{4300FC46-FA08-414A-8D1C-BCF983CE6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725" y="1608493"/>
            <a:ext cx="5425910" cy="2603218"/>
          </a:xfrm>
          <a:prstGeom prst="rect">
            <a:avLst/>
          </a:prstGeom>
        </p:spPr>
      </p:pic>
      <p:pic>
        <p:nvPicPr>
          <p:cNvPr id="11" name="Afbeelding 10"/>
          <p:cNvPicPr>
            <a:picLocks noChangeAspect="1"/>
          </p:cNvPicPr>
          <p:nvPr/>
        </p:nvPicPr>
        <p:blipFill rotWithShape="1">
          <a:blip r:embed="rId4"/>
          <a:srcRect l="44340" t="24247" r="47936" b="55076"/>
          <a:stretch/>
        </p:blipFill>
        <p:spPr>
          <a:xfrm>
            <a:off x="5951985" y="2246083"/>
            <a:ext cx="1098910" cy="9668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Tekstvak 17">
            <a:extLst>
              <a:ext uri="{FF2B5EF4-FFF2-40B4-BE49-F238E27FC236}">
                <a16:creationId xmlns:a16="http://schemas.microsoft.com/office/drawing/2014/main" id="{B4BE5403-53E5-45D3-8CB2-FED8BBA0050D}"/>
              </a:ext>
            </a:extLst>
          </p:cNvPr>
          <p:cNvSpPr txBox="1"/>
          <p:nvPr/>
        </p:nvSpPr>
        <p:spPr>
          <a:xfrm>
            <a:off x="9844269" y="6036161"/>
            <a:ext cx="1985750" cy="369332"/>
          </a:xfrm>
          <a:prstGeom prst="rect">
            <a:avLst/>
          </a:prstGeom>
          <a:noFill/>
        </p:spPr>
        <p:txBody>
          <a:bodyPr wrap="square" rtlCol="0">
            <a:spAutoFit/>
          </a:bodyPr>
          <a:lstStyle/>
          <a:p>
            <a:r>
              <a:rPr lang="nl-BE" dirty="0">
                <a:solidFill>
                  <a:schemeClr val="bg1"/>
                </a:solidFill>
                <a:latin typeface="+mj-lt"/>
              </a:rPr>
              <a:t>Gezonde Mond</a:t>
            </a:r>
            <a:r>
              <a:rPr lang="nl-BE" dirty="0">
                <a:solidFill>
                  <a:schemeClr val="bg1"/>
                </a:solidFill>
                <a:latin typeface="+mj-lt"/>
                <a:cs typeface="Times New Roman" panose="02020603050405020304" pitchFamily="18" charset="0"/>
              </a:rPr>
              <a:t>©</a:t>
            </a:r>
            <a:endParaRPr lang="nl-BE" dirty="0">
              <a:solidFill>
                <a:schemeClr val="bg1"/>
              </a:solidFill>
              <a:latin typeface="+mj-lt"/>
            </a:endParaRPr>
          </a:p>
        </p:txBody>
      </p:sp>
      <p:pic>
        <p:nvPicPr>
          <p:cNvPr id="20" name="Afbeelding 19">
            <a:extLst>
              <a:ext uri="{FF2B5EF4-FFF2-40B4-BE49-F238E27FC236}">
                <a16:creationId xmlns:a16="http://schemas.microsoft.com/office/drawing/2014/main" id="{B6D6F015-99C9-4A1F-AE4B-5B84DA36C3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9985" y="3830890"/>
            <a:ext cx="5560034" cy="2420322"/>
          </a:xfrm>
          <a:prstGeom prst="rect">
            <a:avLst/>
          </a:prstGeom>
        </p:spPr>
      </p:pic>
      <p:sp>
        <p:nvSpPr>
          <p:cNvPr id="6" name="Tekstvak 5">
            <a:extLst>
              <a:ext uri="{FF2B5EF4-FFF2-40B4-BE49-F238E27FC236}">
                <a16:creationId xmlns:a16="http://schemas.microsoft.com/office/drawing/2014/main" id="{ED98FD3A-51A8-C437-D0CF-8957E0FE7F97}"/>
              </a:ext>
            </a:extLst>
          </p:cNvPr>
          <p:cNvSpPr txBox="1"/>
          <p:nvPr/>
        </p:nvSpPr>
        <p:spPr>
          <a:xfrm>
            <a:off x="623392" y="6299145"/>
            <a:ext cx="8640960" cy="381515"/>
          </a:xfrm>
          <a:prstGeom prst="rect">
            <a:avLst/>
          </a:prstGeom>
          <a:noFill/>
        </p:spPr>
        <p:txBody>
          <a:bodyPr wrap="square">
            <a:spAutoFit/>
          </a:bodyPr>
          <a:lstStyle/>
          <a:p>
            <a:pPr lvl="0" algn="just">
              <a:lnSpc>
                <a:spcPct val="150000"/>
              </a:lnSpc>
              <a:spcAft>
                <a:spcPts val="1000"/>
              </a:spcAft>
            </a:pPr>
            <a:r>
              <a:rPr lang="nl-NL" sz="1400" dirty="0">
                <a:effectLst/>
                <a:latin typeface="Bryant Pro Regular" panose="020B0503040000020003" pitchFamily="34" charset="0"/>
                <a:ea typeface="Verdana" panose="020B0604030504040204" pitchFamily="34" charset="0"/>
                <a:cs typeface="Times New Roman" panose="02020603050405020304" pitchFamily="18" charset="0"/>
              </a:rPr>
              <a:t>Kennisclip </a:t>
            </a:r>
            <a:r>
              <a:rPr lang="nl-NL" sz="1400" u="sng" dirty="0">
                <a:solidFill>
                  <a:srgbClr val="00A3E0"/>
                </a:solidFill>
                <a:effectLst/>
                <a:latin typeface="Bryant Pro Regular" panose="020B0503040000020003" pitchFamily="34" charset="0"/>
                <a:ea typeface="Verdana" panose="020B0604030504040204" pitchFamily="34" charset="0"/>
                <a:cs typeface="Arial" panose="020B0604020202020204" pitchFamily="34" charset="0"/>
                <a:hlinkClick r:id="rId6"/>
              </a:rPr>
              <a:t>‘tandpasta voor ouderen met natuurlijke tanden’</a:t>
            </a:r>
            <a:endParaRPr lang="nl-NL" sz="1400" dirty="0">
              <a:effectLst/>
              <a:latin typeface="Bryant Pro Regular" panose="020B0503040000020003"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908324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FE3675-9517-47F3-8108-E32F44CF274C}"/>
              </a:ext>
            </a:extLst>
          </p:cNvPr>
          <p:cNvPicPr>
            <a:picLocks noChangeAspect="1"/>
          </p:cNvPicPr>
          <p:nvPr/>
        </p:nvPicPr>
        <p:blipFill rotWithShape="1">
          <a:blip r:embed="rId3"/>
          <a:srcRect t="10741"/>
          <a:stretch/>
        </p:blipFill>
        <p:spPr>
          <a:xfrm>
            <a:off x="5788199" y="1362634"/>
            <a:ext cx="5928163" cy="5251232"/>
          </a:xfrm>
          <a:prstGeom prst="rect">
            <a:avLst/>
          </a:prstGeom>
        </p:spPr>
      </p:pic>
      <p:sp>
        <p:nvSpPr>
          <p:cNvPr id="2" name="Titel 1"/>
          <p:cNvSpPr>
            <a:spLocks noGrp="1"/>
          </p:cNvSpPr>
          <p:nvPr>
            <p:ph type="title"/>
          </p:nvPr>
        </p:nvSpPr>
        <p:spPr/>
        <p:txBody>
          <a:bodyPr/>
          <a:lstStyle/>
          <a:p>
            <a:r>
              <a:rPr lang="nl-BE" dirty="0"/>
              <a:t>1. natuurlijke tanden: Tandpasta</a:t>
            </a:r>
          </a:p>
        </p:txBody>
      </p:sp>
      <p:sp>
        <p:nvSpPr>
          <p:cNvPr id="3" name="Tijdelijke aanduiding voor inhoud 2"/>
          <p:cNvSpPr>
            <a:spLocks noGrp="1"/>
          </p:cNvSpPr>
          <p:nvPr>
            <p:ph idx="1"/>
          </p:nvPr>
        </p:nvSpPr>
        <p:spPr>
          <a:xfrm>
            <a:off x="838199" y="1866900"/>
            <a:ext cx="5113785" cy="4346970"/>
          </a:xfrm>
        </p:spPr>
        <p:txBody>
          <a:bodyPr/>
          <a:lstStyle/>
          <a:p>
            <a:r>
              <a:rPr lang="nl-BE" b="0" dirty="0">
                <a:latin typeface="Bryant Pro Bold" panose="020B0503040000020003" pitchFamily="34" charset="0"/>
              </a:rPr>
              <a:t>Gebruik steeds een tandpasta voor volwassenen. </a:t>
            </a:r>
          </a:p>
          <a:p>
            <a:r>
              <a:rPr lang="nl-BE" b="0" dirty="0"/>
              <a:t>Kindertandpasta (&lt; 6j) : hoeveelheid fluoride </a:t>
            </a:r>
            <a:r>
              <a:rPr lang="nl-BE" b="0" dirty="0">
                <a:latin typeface="Bryant Pro Bold" panose="020B0503040000020003" pitchFamily="34" charset="0"/>
              </a:rPr>
              <a:t>TE LAAG.</a:t>
            </a:r>
          </a:p>
          <a:p>
            <a:r>
              <a:rPr lang="nl-BE" b="0" dirty="0"/>
              <a:t>Inslikken is niet schadelijk. </a:t>
            </a:r>
          </a:p>
          <a:p>
            <a:endParaRPr lang="nl-BE" dirty="0">
              <a:latin typeface="Bryant Pro Bold" panose="020B0503040000020003" pitchFamily="34" charset="0"/>
            </a:endParaRPr>
          </a:p>
          <a:p>
            <a:endParaRPr lang="nl-BE" dirty="0"/>
          </a:p>
        </p:txBody>
      </p:sp>
      <p:sp>
        <p:nvSpPr>
          <p:cNvPr id="4" name="Tijdelijke aanduiding voor dianummer 3"/>
          <p:cNvSpPr>
            <a:spLocks noGrp="1"/>
          </p:cNvSpPr>
          <p:nvPr>
            <p:ph type="sldNum" sz="quarter" idx="12"/>
          </p:nvPr>
        </p:nvSpPr>
        <p:spPr/>
        <p:txBody>
          <a:bodyPr/>
          <a:lstStyle/>
          <a:p>
            <a:fld id="{A28F975B-8FED-43E0-8303-4FF1D3849CAE}" type="slidenum">
              <a:rPr lang="en-US" smtClean="0">
                <a:solidFill>
                  <a:srgbClr val="101820"/>
                </a:solidFill>
              </a:rPr>
              <a:pPr/>
              <a:t>37</a:t>
            </a:fld>
            <a:endParaRPr lang="en-US">
              <a:solidFill>
                <a:srgbClr val="101820"/>
              </a:solidFill>
            </a:endParaRPr>
          </a:p>
        </p:txBody>
      </p:sp>
      <p:sp>
        <p:nvSpPr>
          <p:cNvPr id="6" name="Verbodssymbool 5"/>
          <p:cNvSpPr/>
          <p:nvPr/>
        </p:nvSpPr>
        <p:spPr>
          <a:xfrm>
            <a:off x="8184232" y="3429000"/>
            <a:ext cx="2858008" cy="2556967"/>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nl-BE" sz="1800">
              <a:solidFill>
                <a:srgbClr val="101820"/>
              </a:solidFill>
            </a:endParaRPr>
          </a:p>
        </p:txBody>
      </p:sp>
    </p:spTree>
    <p:extLst>
      <p:ext uri="{BB962C8B-B14F-4D97-AF65-F5344CB8AC3E}">
        <p14:creationId xmlns:p14="http://schemas.microsoft.com/office/powerpoint/2010/main" val="3427394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1. Natuurlijke tanden</a:t>
            </a:r>
          </a:p>
        </p:txBody>
      </p:sp>
      <p:pic>
        <p:nvPicPr>
          <p:cNvPr id="7" name="Tijdelijke aanduiding voor inhoud 6">
            <a:extLst>
              <a:ext uri="{FF2B5EF4-FFF2-40B4-BE49-F238E27FC236}">
                <a16:creationId xmlns:a16="http://schemas.microsoft.com/office/drawing/2014/main" id="{639A3A85-59A2-4A97-2C90-D40198CD73D1}"/>
              </a:ext>
            </a:extLst>
          </p:cNvPr>
          <p:cNvPicPr>
            <a:picLocks noGrp="1" noChangeAspect="1"/>
          </p:cNvPicPr>
          <p:nvPr>
            <p:ph idx="1"/>
          </p:nvPr>
        </p:nvPicPr>
        <p:blipFill>
          <a:blip r:embed="rId3"/>
          <a:stretch>
            <a:fillRect/>
          </a:stretch>
        </p:blipFill>
        <p:spPr>
          <a:xfrm>
            <a:off x="2124862" y="2204864"/>
            <a:ext cx="7942276" cy="3808410"/>
          </a:xfrm>
          <a:prstGeom prst="rect">
            <a:avLst/>
          </a:prstGeom>
        </p:spPr>
      </p:pic>
      <p:sp>
        <p:nvSpPr>
          <p:cNvPr id="4" name="Tijdelijke aanduiding voor tekst 3"/>
          <p:cNvSpPr>
            <a:spLocks noGrp="1"/>
          </p:cNvSpPr>
          <p:nvPr>
            <p:ph type="body" sz="quarter" idx="13"/>
          </p:nvPr>
        </p:nvSpPr>
        <p:spPr/>
        <p:txBody>
          <a:bodyPr>
            <a:normAutofit/>
          </a:bodyPr>
          <a:lstStyle/>
          <a:p>
            <a:r>
              <a:rPr lang="nl-BE" dirty="0"/>
              <a:t>Tussen de tanden</a:t>
            </a:r>
            <a:r>
              <a:rPr lang="nl-BE" sz="1600" dirty="0"/>
              <a:t> </a:t>
            </a:r>
            <a:r>
              <a:rPr lang="nl-BE" dirty="0"/>
              <a:t>poetsen</a:t>
            </a:r>
            <a:r>
              <a:rPr lang="nl-BE" sz="1600" dirty="0"/>
              <a:t> = MUST ! </a:t>
            </a:r>
          </a:p>
        </p:txBody>
      </p:sp>
      <p:sp>
        <p:nvSpPr>
          <p:cNvPr id="10" name="Tekstvak 9">
            <a:extLst>
              <a:ext uri="{FF2B5EF4-FFF2-40B4-BE49-F238E27FC236}">
                <a16:creationId xmlns:a16="http://schemas.microsoft.com/office/drawing/2014/main" id="{F1F78F00-EE56-6865-C892-24FABE9D6C65}"/>
              </a:ext>
            </a:extLst>
          </p:cNvPr>
          <p:cNvSpPr txBox="1"/>
          <p:nvPr/>
        </p:nvSpPr>
        <p:spPr>
          <a:xfrm>
            <a:off x="695400" y="6266014"/>
            <a:ext cx="9793088" cy="381515"/>
          </a:xfrm>
          <a:prstGeom prst="rect">
            <a:avLst/>
          </a:prstGeom>
          <a:noFill/>
        </p:spPr>
        <p:txBody>
          <a:bodyPr wrap="square">
            <a:spAutoFit/>
          </a:bodyPr>
          <a:lstStyle/>
          <a:p>
            <a:pPr lvl="0" algn="just">
              <a:lnSpc>
                <a:spcPct val="150000"/>
              </a:lnSpc>
              <a:spcAft>
                <a:spcPts val="1000"/>
              </a:spcAft>
            </a:pPr>
            <a:r>
              <a:rPr lang="nl-NL" sz="1400" dirty="0">
                <a:effectLst/>
                <a:latin typeface="Bryant Pro Regular" panose="020B0503040000020003" pitchFamily="34" charset="0"/>
                <a:ea typeface="Verdana" panose="020B0604030504040204" pitchFamily="34" charset="0"/>
                <a:cs typeface="Times New Roman" panose="02020603050405020304" pitchFamily="18" charset="0"/>
              </a:rPr>
              <a:t>Kennisclip ‘</a:t>
            </a:r>
            <a:r>
              <a:rPr lang="nl-NL" sz="1400" u="sng" dirty="0">
                <a:solidFill>
                  <a:srgbClr val="00A3E0"/>
                </a:solidFill>
                <a:effectLst/>
                <a:latin typeface="Bryant Pro Regular" panose="020B0503040000020003" pitchFamily="34" charset="0"/>
                <a:ea typeface="Verdana" panose="020B0604030504040204" pitchFamily="34" charset="0"/>
                <a:cs typeface="Arial" panose="020B0604020202020204" pitchFamily="34" charset="0"/>
                <a:hlinkClick r:id="rId4"/>
              </a:rPr>
              <a:t>interdentaal reinigen bij ouderen met natuurlijke tanden’</a:t>
            </a:r>
            <a:endParaRPr lang="nl-NL" sz="1400" dirty="0">
              <a:effectLst/>
              <a:latin typeface="Bryant Pro Regular" panose="020B0503040000020003"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089406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4690" y="185185"/>
            <a:ext cx="9900000" cy="1224000"/>
          </a:xfrm>
        </p:spPr>
        <p:txBody>
          <a:bodyPr>
            <a:normAutofit/>
          </a:bodyPr>
          <a:lstStyle/>
          <a:p>
            <a:r>
              <a:rPr lang="nl-BE" dirty="0"/>
              <a:t>Gebruik van een </a:t>
            </a:r>
            <a:r>
              <a:rPr lang="nl-BE" dirty="0" err="1"/>
              <a:t>rager</a:t>
            </a:r>
            <a:br>
              <a:rPr lang="nl-BE" sz="3200" i="1" cap="none" dirty="0"/>
            </a:br>
            <a:endParaRPr lang="nl-BE" i="1" dirty="0"/>
          </a:p>
        </p:txBody>
      </p:sp>
      <p:sp>
        <p:nvSpPr>
          <p:cNvPr id="3" name="Tekstvak 2">
            <a:extLst>
              <a:ext uri="{FF2B5EF4-FFF2-40B4-BE49-F238E27FC236}">
                <a16:creationId xmlns:a16="http://schemas.microsoft.com/office/drawing/2014/main" id="{7A44EF50-F36A-4E6B-90A2-CBBD72ABCE18}"/>
              </a:ext>
            </a:extLst>
          </p:cNvPr>
          <p:cNvSpPr txBox="1"/>
          <p:nvPr/>
        </p:nvSpPr>
        <p:spPr>
          <a:xfrm>
            <a:off x="2279576" y="5738249"/>
            <a:ext cx="2673423" cy="369332"/>
          </a:xfrm>
          <a:prstGeom prst="rect">
            <a:avLst/>
          </a:prstGeom>
          <a:noFill/>
        </p:spPr>
        <p:txBody>
          <a:bodyPr wrap="square" rtlCol="0">
            <a:spAutoFit/>
          </a:bodyPr>
          <a:lstStyle/>
          <a:p>
            <a:r>
              <a:rPr lang="nl-BE" dirty="0">
                <a:solidFill>
                  <a:schemeClr val="bg1"/>
                </a:solidFill>
                <a:latin typeface="+mj-lt"/>
              </a:rPr>
              <a:t>demondnietvergeten.nl</a:t>
            </a:r>
          </a:p>
        </p:txBody>
      </p:sp>
      <p:pic>
        <p:nvPicPr>
          <p:cNvPr id="9" name="Afbeelding 8">
            <a:extLst>
              <a:ext uri="{FF2B5EF4-FFF2-40B4-BE49-F238E27FC236}">
                <a16:creationId xmlns:a16="http://schemas.microsoft.com/office/drawing/2014/main" id="{2A15B5C9-8127-4C00-A84D-042857C63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560" y="1971868"/>
            <a:ext cx="7379848" cy="4104456"/>
          </a:xfrm>
          <a:prstGeom prst="rect">
            <a:avLst/>
          </a:prstGeom>
        </p:spPr>
      </p:pic>
    </p:spTree>
    <p:extLst>
      <p:ext uri="{BB962C8B-B14F-4D97-AF65-F5344CB8AC3E}">
        <p14:creationId xmlns:p14="http://schemas.microsoft.com/office/powerpoint/2010/main" val="664129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1453024"/>
            <a:ext cx="7560000" cy="1224000"/>
          </a:xfrm>
        </p:spPr>
        <p:txBody>
          <a:bodyPr/>
          <a:lstStyle/>
          <a:p>
            <a:r>
              <a:rPr lang="nl-BE" dirty="0"/>
              <a:t>Inhoud presentatie (3) </a:t>
            </a:r>
          </a:p>
        </p:txBody>
      </p:sp>
      <p:sp>
        <p:nvSpPr>
          <p:cNvPr id="3" name="Tijdelijke aanduiding voor inhoud 2"/>
          <p:cNvSpPr>
            <a:spLocks noGrp="1"/>
          </p:cNvSpPr>
          <p:nvPr>
            <p:ph idx="1"/>
          </p:nvPr>
        </p:nvSpPr>
        <p:spPr>
          <a:xfrm>
            <a:off x="1162050" y="3105150"/>
            <a:ext cx="10406558" cy="3308349"/>
          </a:xfrm>
        </p:spPr>
        <p:txBody>
          <a:bodyPr>
            <a:normAutofit fontScale="70000" lnSpcReduction="20000"/>
          </a:bodyPr>
          <a:lstStyle/>
          <a:p>
            <a:pPr marL="0" indent="0">
              <a:buNone/>
            </a:pPr>
            <a:r>
              <a:rPr lang="nl-BE" sz="3300" dirty="0"/>
              <a:t>3. De drie pijlers voor een goede mondgezondheid</a:t>
            </a:r>
          </a:p>
          <a:p>
            <a:pPr marL="285750" lvl="1" indent="-285750">
              <a:buFont typeface="Arial" panose="020B0604020202020204" pitchFamily="34" charset="0"/>
              <a:buChar char="•"/>
            </a:pPr>
            <a:endParaRPr lang="nl-NL" sz="1575" dirty="0"/>
          </a:p>
          <a:p>
            <a:pPr marL="414338" lvl="2" indent="-285750">
              <a:buFont typeface="Arial" panose="020B0604020202020204" pitchFamily="34" charset="0"/>
              <a:buChar char="•"/>
            </a:pPr>
            <a:r>
              <a:rPr lang="nl-NL" sz="3100" b="1" dirty="0"/>
              <a:t>Pijler 1: Een goede dagelijkse mondhygiëne</a:t>
            </a:r>
          </a:p>
          <a:p>
            <a:pPr marL="1257300" lvl="3">
              <a:buFont typeface="Courier New" panose="02070309020205020404" pitchFamily="49" charset="0"/>
              <a:buChar char="o"/>
            </a:pPr>
            <a:r>
              <a:rPr lang="nl-NL" sz="3100" dirty="0"/>
              <a:t>	De mond met natuurlijke tanden</a:t>
            </a:r>
          </a:p>
          <a:p>
            <a:pPr marL="1314450" lvl="4" indent="0">
              <a:buNone/>
            </a:pPr>
            <a:r>
              <a:rPr lang="nl-NL" sz="3100" dirty="0"/>
              <a:t> De mond met een niet-uitneembare gebitsprothese	</a:t>
            </a:r>
          </a:p>
          <a:p>
            <a:pPr marL="1314450" lvl="4" indent="0">
              <a:buNone/>
            </a:pPr>
            <a:r>
              <a:rPr lang="nl-NL" sz="3100" dirty="0"/>
              <a:t> De mond met een uitneembare gebitsprothese</a:t>
            </a:r>
          </a:p>
          <a:p>
            <a:pPr marL="1314450" lvl="4" indent="0">
              <a:buNone/>
            </a:pPr>
            <a:r>
              <a:rPr lang="nl-NL" sz="3100" dirty="0"/>
              <a:t> De tandeloze mond</a:t>
            </a:r>
          </a:p>
          <a:p>
            <a:pPr marL="1314450" lvl="4" indent="0">
              <a:buNone/>
            </a:pPr>
            <a:r>
              <a:rPr lang="nl-NL" sz="3100" dirty="0"/>
              <a:t> De tong</a:t>
            </a:r>
          </a:p>
          <a:p>
            <a:pPr marL="1314450" lvl="4" indent="0">
              <a:buNone/>
            </a:pPr>
            <a:endParaRPr lang="nl-NL" sz="3100" dirty="0"/>
          </a:p>
          <a:p>
            <a:pPr lvl="2">
              <a:buFont typeface="Arial" panose="020B0604020202020204" pitchFamily="34" charset="0"/>
              <a:buChar char="•"/>
            </a:pPr>
            <a:r>
              <a:rPr lang="nl-NL" sz="3100" b="1" dirty="0"/>
              <a:t> Pijler 2: Nazicht van de mond (jaarlijks preventief mondonderzoek)</a:t>
            </a:r>
          </a:p>
          <a:p>
            <a:pPr lvl="2">
              <a:buFont typeface="Arial" panose="020B0604020202020204" pitchFamily="34" charset="0"/>
              <a:buChar char="•"/>
            </a:pPr>
            <a:r>
              <a:rPr lang="nl-NL" sz="3100" b="1" dirty="0"/>
              <a:t> Pijler 3: Mondvriendelijke voeding</a:t>
            </a:r>
          </a:p>
          <a:p>
            <a:pPr marL="0" indent="0">
              <a:buNone/>
            </a:pPr>
            <a:endParaRPr lang="nl-BE" sz="1800" dirty="0"/>
          </a:p>
          <a:p>
            <a:pPr marL="0" indent="0">
              <a:buNone/>
            </a:pPr>
            <a:endParaRPr lang="nl-BE" dirty="0"/>
          </a:p>
          <a:p>
            <a:endParaRPr lang="nl-BE" dirty="0"/>
          </a:p>
          <a:p>
            <a:endParaRPr lang="nl-BE" dirty="0"/>
          </a:p>
        </p:txBody>
      </p:sp>
    </p:spTree>
    <p:extLst>
      <p:ext uri="{BB962C8B-B14F-4D97-AF65-F5344CB8AC3E}">
        <p14:creationId xmlns:p14="http://schemas.microsoft.com/office/powerpoint/2010/main" val="2887412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1. natuurlijke tanden: poetsmethode</a:t>
            </a:r>
          </a:p>
        </p:txBody>
      </p:sp>
      <p:sp>
        <p:nvSpPr>
          <p:cNvPr id="3" name="Tijdelijke aanduiding voor inhoud 2"/>
          <p:cNvSpPr>
            <a:spLocks noGrp="1"/>
          </p:cNvSpPr>
          <p:nvPr>
            <p:ph idx="1"/>
          </p:nvPr>
        </p:nvSpPr>
        <p:spPr>
          <a:xfrm>
            <a:off x="838199" y="1866900"/>
            <a:ext cx="5113785" cy="4346970"/>
          </a:xfrm>
        </p:spPr>
        <p:txBody>
          <a:bodyPr/>
          <a:lstStyle/>
          <a:p>
            <a:endParaRPr lang="nl-BE" dirty="0">
              <a:latin typeface="Bryant Pro Bold" panose="020B0503040000020003" pitchFamily="34" charset="0"/>
            </a:endParaRPr>
          </a:p>
          <a:p>
            <a:endParaRPr lang="nl-BE" dirty="0"/>
          </a:p>
        </p:txBody>
      </p:sp>
      <p:sp>
        <p:nvSpPr>
          <p:cNvPr id="4" name="Tijdelijke aanduiding voor dianummer 3"/>
          <p:cNvSpPr>
            <a:spLocks noGrp="1"/>
          </p:cNvSpPr>
          <p:nvPr>
            <p:ph type="sldNum" sz="quarter" idx="12"/>
          </p:nvPr>
        </p:nvSpPr>
        <p:spPr/>
        <p:txBody>
          <a:bodyPr/>
          <a:lstStyle/>
          <a:p>
            <a:fld id="{A28F975B-8FED-43E0-8303-4FF1D3849CAE}" type="slidenum">
              <a:rPr lang="en-US" smtClean="0">
                <a:solidFill>
                  <a:srgbClr val="101820"/>
                </a:solidFill>
              </a:rPr>
              <a:pPr/>
              <a:t>40</a:t>
            </a:fld>
            <a:endParaRPr lang="en-US">
              <a:solidFill>
                <a:srgbClr val="101820"/>
              </a:solidFill>
            </a:endParaRPr>
          </a:p>
        </p:txBody>
      </p:sp>
      <p:pic>
        <p:nvPicPr>
          <p:cNvPr id="8" name="Afbeelding 7">
            <a:extLst>
              <a:ext uri="{FF2B5EF4-FFF2-40B4-BE49-F238E27FC236}">
                <a16:creationId xmlns:a16="http://schemas.microsoft.com/office/drawing/2014/main" id="{647CD951-CBFA-7F6B-A639-AC68ED45FFB7}"/>
              </a:ext>
            </a:extLst>
          </p:cNvPr>
          <p:cNvPicPr>
            <a:picLocks noChangeAspect="1"/>
          </p:cNvPicPr>
          <p:nvPr/>
        </p:nvPicPr>
        <p:blipFill>
          <a:blip r:embed="rId3"/>
          <a:stretch>
            <a:fillRect/>
          </a:stretch>
        </p:blipFill>
        <p:spPr>
          <a:xfrm>
            <a:off x="335360" y="1683261"/>
            <a:ext cx="8029401" cy="5095366"/>
          </a:xfrm>
          <a:prstGeom prst="rect">
            <a:avLst/>
          </a:prstGeom>
        </p:spPr>
      </p:pic>
      <p:pic>
        <p:nvPicPr>
          <p:cNvPr id="9" name="Afbeelding 8">
            <a:extLst>
              <a:ext uri="{FF2B5EF4-FFF2-40B4-BE49-F238E27FC236}">
                <a16:creationId xmlns:a16="http://schemas.microsoft.com/office/drawing/2014/main" id="{9A9EE810-9F1A-5D9C-EE6C-E922F1440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409" y="908049"/>
            <a:ext cx="2813482" cy="2697370"/>
          </a:xfrm>
          <a:prstGeom prst="rect">
            <a:avLst/>
          </a:prstGeom>
        </p:spPr>
      </p:pic>
      <p:pic>
        <p:nvPicPr>
          <p:cNvPr id="10" name="Afbeelding 9">
            <a:extLst>
              <a:ext uri="{FF2B5EF4-FFF2-40B4-BE49-F238E27FC236}">
                <a16:creationId xmlns:a16="http://schemas.microsoft.com/office/drawing/2014/main" id="{06419A20-7C7D-122D-D0C8-FEAED4F8E7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6695" y="3558721"/>
            <a:ext cx="2840982" cy="3298222"/>
          </a:xfrm>
          <a:prstGeom prst="rect">
            <a:avLst/>
          </a:prstGeom>
        </p:spPr>
      </p:pic>
    </p:spTree>
    <p:extLst>
      <p:ext uri="{BB962C8B-B14F-4D97-AF65-F5344CB8AC3E}">
        <p14:creationId xmlns:p14="http://schemas.microsoft.com/office/powerpoint/2010/main" val="2985005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78AD64F-081B-43D5-9AE7-704611DB6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040" y="642886"/>
            <a:ext cx="9973920" cy="5572227"/>
          </a:xfrm>
          <a:prstGeom prst="rect">
            <a:avLst/>
          </a:prstGeom>
        </p:spPr>
      </p:pic>
    </p:spTree>
    <p:extLst>
      <p:ext uri="{BB962C8B-B14F-4D97-AF65-F5344CB8AC3E}">
        <p14:creationId xmlns:p14="http://schemas.microsoft.com/office/powerpoint/2010/main" val="617957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1. Natuurlijke tanden</a:t>
            </a:r>
          </a:p>
        </p:txBody>
      </p:sp>
      <p:pic>
        <p:nvPicPr>
          <p:cNvPr id="14" name="Tijdelijke aanduiding voor inhoud 13">
            <a:extLst>
              <a:ext uri="{FF2B5EF4-FFF2-40B4-BE49-F238E27FC236}">
                <a16:creationId xmlns:a16="http://schemas.microsoft.com/office/drawing/2014/main" id="{A5B90B29-4A31-95D2-F574-756391784E29}"/>
              </a:ext>
            </a:extLst>
          </p:cNvPr>
          <p:cNvPicPr>
            <a:picLocks noGrp="1" noChangeAspect="1"/>
          </p:cNvPicPr>
          <p:nvPr>
            <p:ph idx="1"/>
          </p:nvPr>
        </p:nvPicPr>
        <p:blipFill>
          <a:blip r:embed="rId3"/>
          <a:stretch>
            <a:fillRect/>
          </a:stretch>
        </p:blipFill>
        <p:spPr>
          <a:xfrm>
            <a:off x="837852" y="1791565"/>
            <a:ext cx="8928992" cy="4839008"/>
          </a:xfrm>
        </p:spPr>
      </p:pic>
      <p:sp>
        <p:nvSpPr>
          <p:cNvPr id="4" name="Tijdelijke aanduiding voor tekst 3"/>
          <p:cNvSpPr>
            <a:spLocks noGrp="1"/>
          </p:cNvSpPr>
          <p:nvPr>
            <p:ph type="body" sz="quarter" idx="13"/>
          </p:nvPr>
        </p:nvSpPr>
        <p:spPr/>
        <p:txBody>
          <a:bodyPr/>
          <a:lstStyle/>
          <a:p>
            <a:r>
              <a:rPr lang="nl-BE" dirty="0"/>
              <a:t>Methode manueel poetsen</a:t>
            </a:r>
          </a:p>
        </p:txBody>
      </p:sp>
      <p:sp>
        <p:nvSpPr>
          <p:cNvPr id="6" name="Tekstvak 5">
            <a:extLst>
              <a:ext uri="{FF2B5EF4-FFF2-40B4-BE49-F238E27FC236}">
                <a16:creationId xmlns:a16="http://schemas.microsoft.com/office/drawing/2014/main" id="{FF7E956F-37FC-46E7-B895-996A74C8D85A}"/>
              </a:ext>
            </a:extLst>
          </p:cNvPr>
          <p:cNvSpPr txBox="1"/>
          <p:nvPr/>
        </p:nvSpPr>
        <p:spPr>
          <a:xfrm>
            <a:off x="6654800" y="4715393"/>
            <a:ext cx="2673423" cy="369332"/>
          </a:xfrm>
          <a:prstGeom prst="rect">
            <a:avLst/>
          </a:prstGeom>
          <a:noFill/>
        </p:spPr>
        <p:txBody>
          <a:bodyPr wrap="square" rtlCol="0">
            <a:spAutoFit/>
          </a:bodyPr>
          <a:lstStyle/>
          <a:p>
            <a:r>
              <a:rPr lang="nl-BE" dirty="0">
                <a:solidFill>
                  <a:schemeClr val="bg1"/>
                </a:solidFill>
                <a:latin typeface="+mj-lt"/>
              </a:rPr>
              <a:t>demondnietvergeten.nl</a:t>
            </a:r>
          </a:p>
        </p:txBody>
      </p:sp>
    </p:spTree>
    <p:extLst>
      <p:ext uri="{BB962C8B-B14F-4D97-AF65-F5344CB8AC3E}">
        <p14:creationId xmlns:p14="http://schemas.microsoft.com/office/powerpoint/2010/main" val="992408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1. Natuurlijke tanden</a:t>
            </a:r>
          </a:p>
        </p:txBody>
      </p:sp>
      <p:pic>
        <p:nvPicPr>
          <p:cNvPr id="10" name="Tijdelijke aanduiding voor inhoud 9">
            <a:extLst>
              <a:ext uri="{FF2B5EF4-FFF2-40B4-BE49-F238E27FC236}">
                <a16:creationId xmlns:a16="http://schemas.microsoft.com/office/drawing/2014/main" id="{3D33DD12-7290-AB9E-C0B1-1D02DCF31CD1}"/>
              </a:ext>
            </a:extLst>
          </p:cNvPr>
          <p:cNvPicPr>
            <a:picLocks noGrp="1" noChangeAspect="1"/>
          </p:cNvPicPr>
          <p:nvPr>
            <p:ph idx="1"/>
          </p:nvPr>
        </p:nvPicPr>
        <p:blipFill>
          <a:blip r:embed="rId3"/>
          <a:stretch>
            <a:fillRect/>
          </a:stretch>
        </p:blipFill>
        <p:spPr>
          <a:xfrm>
            <a:off x="866109" y="1678556"/>
            <a:ext cx="7848872" cy="4611276"/>
          </a:xfrm>
        </p:spPr>
      </p:pic>
      <p:sp>
        <p:nvSpPr>
          <p:cNvPr id="4" name="Tijdelijke aanduiding voor tekst 3"/>
          <p:cNvSpPr>
            <a:spLocks noGrp="1"/>
          </p:cNvSpPr>
          <p:nvPr>
            <p:ph type="body" sz="quarter" idx="13"/>
          </p:nvPr>
        </p:nvSpPr>
        <p:spPr/>
        <p:txBody>
          <a:bodyPr/>
          <a:lstStyle/>
          <a:p>
            <a:r>
              <a:rPr lang="nl-BE" dirty="0"/>
              <a:t>Methode elektrisch poetsen</a:t>
            </a:r>
          </a:p>
        </p:txBody>
      </p:sp>
      <p:sp>
        <p:nvSpPr>
          <p:cNvPr id="6" name="Tekstvak 5">
            <a:extLst>
              <a:ext uri="{FF2B5EF4-FFF2-40B4-BE49-F238E27FC236}">
                <a16:creationId xmlns:a16="http://schemas.microsoft.com/office/drawing/2014/main" id="{FF7E956F-37FC-46E7-B895-996A74C8D85A}"/>
              </a:ext>
            </a:extLst>
          </p:cNvPr>
          <p:cNvSpPr txBox="1"/>
          <p:nvPr/>
        </p:nvSpPr>
        <p:spPr>
          <a:xfrm>
            <a:off x="6654800" y="4715393"/>
            <a:ext cx="2673423" cy="369332"/>
          </a:xfrm>
          <a:prstGeom prst="rect">
            <a:avLst/>
          </a:prstGeom>
          <a:noFill/>
        </p:spPr>
        <p:txBody>
          <a:bodyPr wrap="square" rtlCol="0">
            <a:spAutoFit/>
          </a:bodyPr>
          <a:lstStyle/>
          <a:p>
            <a:r>
              <a:rPr lang="nl-BE" dirty="0">
                <a:solidFill>
                  <a:schemeClr val="bg1"/>
                </a:solidFill>
                <a:latin typeface="+mj-lt"/>
              </a:rPr>
              <a:t>demondnietvergeten.nl</a:t>
            </a:r>
          </a:p>
        </p:txBody>
      </p:sp>
      <p:sp>
        <p:nvSpPr>
          <p:cNvPr id="5" name="Tekstvak 4">
            <a:extLst>
              <a:ext uri="{FF2B5EF4-FFF2-40B4-BE49-F238E27FC236}">
                <a16:creationId xmlns:a16="http://schemas.microsoft.com/office/drawing/2014/main" id="{59A06626-396B-8525-8DF4-287FF40BF6E8}"/>
              </a:ext>
            </a:extLst>
          </p:cNvPr>
          <p:cNvSpPr txBox="1"/>
          <p:nvPr/>
        </p:nvSpPr>
        <p:spPr>
          <a:xfrm>
            <a:off x="579203" y="6338912"/>
            <a:ext cx="8784976" cy="307777"/>
          </a:xfrm>
          <a:prstGeom prst="rect">
            <a:avLst/>
          </a:prstGeom>
          <a:noFill/>
        </p:spPr>
        <p:txBody>
          <a:bodyPr wrap="square">
            <a:spAutoFit/>
          </a:bodyPr>
          <a:lstStyle/>
          <a:p>
            <a:pPr algn="l"/>
            <a:r>
              <a:rPr lang="nl-NL" sz="1400" dirty="0">
                <a:effectLst/>
                <a:latin typeface="Bryant Pro Regular" panose="020B0503040000020003" pitchFamily="34" charset="0"/>
                <a:ea typeface="Verdana" panose="020B0604030504040204" pitchFamily="34" charset="0"/>
                <a:cs typeface="Times New Roman" panose="02020603050405020304" pitchFamily="18" charset="0"/>
              </a:rPr>
              <a:t>Video bijzondere adviezen: ‘</a:t>
            </a:r>
            <a:r>
              <a:rPr lang="nl-NL" sz="1400" u="sng" dirty="0">
                <a:solidFill>
                  <a:srgbClr val="00A3E0"/>
                </a:solidFill>
                <a:effectLst/>
                <a:latin typeface="Bryant Pro Regular" panose="020B0503040000020003" pitchFamily="34" charset="0"/>
                <a:ea typeface="Verdana" panose="020B0604030504040204" pitchFamily="34" charset="0"/>
                <a:cs typeface="Arial" panose="020B0604020202020204" pitchFamily="34" charset="0"/>
                <a:hlinkClick r:id="rId4"/>
              </a:rPr>
              <a:t>de juiste poetsmethode’</a:t>
            </a:r>
            <a:endParaRPr lang="nl-NL" sz="1400" dirty="0"/>
          </a:p>
        </p:txBody>
      </p:sp>
    </p:spTree>
    <p:extLst>
      <p:ext uri="{BB962C8B-B14F-4D97-AF65-F5344CB8AC3E}">
        <p14:creationId xmlns:p14="http://schemas.microsoft.com/office/powerpoint/2010/main" val="2154687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t>2. niet- uitneembare gebitsprothese</a:t>
            </a:r>
          </a:p>
        </p:txBody>
      </p:sp>
      <p:sp>
        <p:nvSpPr>
          <p:cNvPr id="13" name="Tijdelijke aanduiding voor inhoud 12"/>
          <p:cNvSpPr>
            <a:spLocks noGrp="1"/>
          </p:cNvSpPr>
          <p:nvPr>
            <p:ph sz="half" idx="1"/>
          </p:nvPr>
        </p:nvSpPr>
        <p:spPr>
          <a:xfrm>
            <a:off x="838199" y="1700808"/>
            <a:ext cx="10298360" cy="4348800"/>
          </a:xfrm>
        </p:spPr>
        <p:txBody>
          <a:bodyPr/>
          <a:lstStyle/>
          <a:p>
            <a:r>
              <a:rPr lang="nl-BE" dirty="0"/>
              <a:t>Prothetische structuren: kronen, bruggen en protheseverankeringen of implantaten</a:t>
            </a:r>
          </a:p>
        </p:txBody>
      </p:sp>
      <p:sp>
        <p:nvSpPr>
          <p:cNvPr id="2" name="Tekstvak 1">
            <a:extLst>
              <a:ext uri="{FF2B5EF4-FFF2-40B4-BE49-F238E27FC236}">
                <a16:creationId xmlns:a16="http://schemas.microsoft.com/office/drawing/2014/main" id="{393417F4-19C1-4684-BF00-913C3090F054}"/>
              </a:ext>
            </a:extLst>
          </p:cNvPr>
          <p:cNvSpPr txBox="1"/>
          <p:nvPr/>
        </p:nvSpPr>
        <p:spPr>
          <a:xfrm>
            <a:off x="6600565" y="4614645"/>
            <a:ext cx="3142445" cy="369332"/>
          </a:xfrm>
          <a:prstGeom prst="rect">
            <a:avLst/>
          </a:prstGeom>
          <a:noFill/>
        </p:spPr>
        <p:txBody>
          <a:bodyPr wrap="square" rtlCol="0">
            <a:spAutoFit/>
          </a:bodyPr>
          <a:lstStyle/>
          <a:p>
            <a:r>
              <a:rPr lang="nl-BE" dirty="0">
                <a:solidFill>
                  <a:schemeClr val="bg1"/>
                </a:solidFill>
                <a:latin typeface="+mj-lt"/>
              </a:rPr>
              <a:t>Prof. R Jablonski</a:t>
            </a:r>
          </a:p>
        </p:txBody>
      </p:sp>
      <p:sp>
        <p:nvSpPr>
          <p:cNvPr id="3" name="Tekstvak 2">
            <a:extLst>
              <a:ext uri="{FF2B5EF4-FFF2-40B4-BE49-F238E27FC236}">
                <a16:creationId xmlns:a16="http://schemas.microsoft.com/office/drawing/2014/main" id="{CFFE416D-08E9-40B2-2566-F840A7C47739}"/>
              </a:ext>
            </a:extLst>
          </p:cNvPr>
          <p:cNvSpPr txBox="1"/>
          <p:nvPr/>
        </p:nvSpPr>
        <p:spPr>
          <a:xfrm>
            <a:off x="686751" y="6275431"/>
            <a:ext cx="7785513" cy="379527"/>
          </a:xfrm>
          <a:prstGeom prst="rect">
            <a:avLst/>
          </a:prstGeom>
          <a:noFill/>
        </p:spPr>
        <p:txBody>
          <a:bodyPr wrap="square">
            <a:spAutoFit/>
          </a:bodyPr>
          <a:lstStyle/>
          <a:p>
            <a:pPr lvl="0" algn="just">
              <a:lnSpc>
                <a:spcPct val="150000"/>
              </a:lnSpc>
            </a:pPr>
            <a:r>
              <a:rPr lang="nl-NL" sz="1400" dirty="0">
                <a:effectLst/>
                <a:latin typeface="Bryant Pro Regular" panose="020B0503040000020003" pitchFamily="34" charset="0"/>
                <a:ea typeface="Verdana" panose="020B0604030504040204" pitchFamily="34" charset="0"/>
                <a:cs typeface="Arial" panose="020B0604020202020204" pitchFamily="34" charset="0"/>
              </a:rPr>
              <a:t>Bron: KU Leuven</a:t>
            </a:r>
            <a:endParaRPr lang="nl-NL" sz="1400"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6" name="Afbeelding 5">
            <a:extLst>
              <a:ext uri="{FF2B5EF4-FFF2-40B4-BE49-F238E27FC236}">
                <a16:creationId xmlns:a16="http://schemas.microsoft.com/office/drawing/2014/main" id="{118C6B58-4304-6A52-D7ED-3D5AA352CF3A}"/>
              </a:ext>
            </a:extLst>
          </p:cNvPr>
          <p:cNvPicPr>
            <a:picLocks noChangeAspect="1"/>
          </p:cNvPicPr>
          <p:nvPr/>
        </p:nvPicPr>
        <p:blipFill>
          <a:blip r:embed="rId3"/>
          <a:stretch>
            <a:fillRect/>
          </a:stretch>
        </p:blipFill>
        <p:spPr>
          <a:xfrm>
            <a:off x="1487487" y="2666718"/>
            <a:ext cx="9865879" cy="2922522"/>
          </a:xfrm>
          <a:prstGeom prst="rect">
            <a:avLst/>
          </a:prstGeom>
        </p:spPr>
      </p:pic>
    </p:spTree>
    <p:extLst>
      <p:ext uri="{BB962C8B-B14F-4D97-AF65-F5344CB8AC3E}">
        <p14:creationId xmlns:p14="http://schemas.microsoft.com/office/powerpoint/2010/main" val="2015175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t>2. niet- uitneembare gebitsprothese</a:t>
            </a:r>
          </a:p>
        </p:txBody>
      </p:sp>
      <p:sp>
        <p:nvSpPr>
          <p:cNvPr id="13" name="Tijdelijke aanduiding voor inhoud 12"/>
          <p:cNvSpPr>
            <a:spLocks noGrp="1"/>
          </p:cNvSpPr>
          <p:nvPr>
            <p:ph sz="half" idx="1"/>
          </p:nvPr>
        </p:nvSpPr>
        <p:spPr>
          <a:xfrm>
            <a:off x="838199" y="1700808"/>
            <a:ext cx="10298360" cy="4348800"/>
          </a:xfrm>
        </p:spPr>
        <p:txBody>
          <a:bodyPr/>
          <a:lstStyle/>
          <a:p>
            <a:r>
              <a:rPr lang="nl-BE" dirty="0"/>
              <a:t>Prothetische structuren: kronen, bruggen en protheseverankeringen of implantaten</a:t>
            </a:r>
          </a:p>
        </p:txBody>
      </p:sp>
      <p:sp>
        <p:nvSpPr>
          <p:cNvPr id="2" name="Tekstvak 1">
            <a:extLst>
              <a:ext uri="{FF2B5EF4-FFF2-40B4-BE49-F238E27FC236}">
                <a16:creationId xmlns:a16="http://schemas.microsoft.com/office/drawing/2014/main" id="{393417F4-19C1-4684-BF00-913C3090F054}"/>
              </a:ext>
            </a:extLst>
          </p:cNvPr>
          <p:cNvSpPr txBox="1"/>
          <p:nvPr/>
        </p:nvSpPr>
        <p:spPr>
          <a:xfrm>
            <a:off x="6600565" y="4614645"/>
            <a:ext cx="3142445" cy="369332"/>
          </a:xfrm>
          <a:prstGeom prst="rect">
            <a:avLst/>
          </a:prstGeom>
          <a:noFill/>
        </p:spPr>
        <p:txBody>
          <a:bodyPr wrap="square" rtlCol="0">
            <a:spAutoFit/>
          </a:bodyPr>
          <a:lstStyle/>
          <a:p>
            <a:r>
              <a:rPr lang="nl-BE" dirty="0">
                <a:solidFill>
                  <a:schemeClr val="bg1"/>
                </a:solidFill>
                <a:latin typeface="+mj-lt"/>
              </a:rPr>
              <a:t>Prof. R Jablonski</a:t>
            </a:r>
          </a:p>
        </p:txBody>
      </p:sp>
      <p:sp>
        <p:nvSpPr>
          <p:cNvPr id="3" name="Tekstvak 2">
            <a:extLst>
              <a:ext uri="{FF2B5EF4-FFF2-40B4-BE49-F238E27FC236}">
                <a16:creationId xmlns:a16="http://schemas.microsoft.com/office/drawing/2014/main" id="{CFFE416D-08E9-40B2-2566-F840A7C47739}"/>
              </a:ext>
            </a:extLst>
          </p:cNvPr>
          <p:cNvSpPr txBox="1"/>
          <p:nvPr/>
        </p:nvSpPr>
        <p:spPr>
          <a:xfrm>
            <a:off x="686751" y="6275431"/>
            <a:ext cx="7785513" cy="379527"/>
          </a:xfrm>
          <a:prstGeom prst="rect">
            <a:avLst/>
          </a:prstGeom>
          <a:noFill/>
        </p:spPr>
        <p:txBody>
          <a:bodyPr wrap="square">
            <a:spAutoFit/>
          </a:bodyPr>
          <a:lstStyle/>
          <a:p>
            <a:pPr lvl="0" algn="just">
              <a:lnSpc>
                <a:spcPct val="150000"/>
              </a:lnSpc>
            </a:pPr>
            <a:r>
              <a:rPr lang="nl-NL" sz="1400" dirty="0">
                <a:effectLst/>
                <a:latin typeface="Bryant Pro Regular" panose="020B0503040000020003" pitchFamily="34" charset="0"/>
                <a:ea typeface="Verdana" panose="020B0604030504040204" pitchFamily="34" charset="0"/>
                <a:cs typeface="Arial" panose="020B0604020202020204" pitchFamily="34" charset="0"/>
              </a:rPr>
              <a:t>Bron: KU Leuven</a:t>
            </a:r>
            <a:endParaRPr lang="nl-NL" sz="1400"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6" name="Afbeelding 5">
            <a:extLst>
              <a:ext uri="{FF2B5EF4-FFF2-40B4-BE49-F238E27FC236}">
                <a16:creationId xmlns:a16="http://schemas.microsoft.com/office/drawing/2014/main" id="{B0DC74DB-F30E-4151-2FB5-76E8AE9F7604}"/>
              </a:ext>
            </a:extLst>
          </p:cNvPr>
          <p:cNvPicPr>
            <a:picLocks noChangeAspect="1"/>
          </p:cNvPicPr>
          <p:nvPr/>
        </p:nvPicPr>
        <p:blipFill>
          <a:blip r:embed="rId3"/>
          <a:stretch>
            <a:fillRect/>
          </a:stretch>
        </p:blipFill>
        <p:spPr>
          <a:xfrm>
            <a:off x="0" y="2420888"/>
            <a:ext cx="12192000" cy="3392691"/>
          </a:xfrm>
          <a:prstGeom prst="rect">
            <a:avLst/>
          </a:prstGeom>
        </p:spPr>
      </p:pic>
    </p:spTree>
    <p:extLst>
      <p:ext uri="{BB962C8B-B14F-4D97-AF65-F5344CB8AC3E}">
        <p14:creationId xmlns:p14="http://schemas.microsoft.com/office/powerpoint/2010/main" val="36662730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t>2. niet- uitneembare gebitsprothese</a:t>
            </a:r>
          </a:p>
        </p:txBody>
      </p:sp>
      <p:sp>
        <p:nvSpPr>
          <p:cNvPr id="13" name="Tijdelijke aanduiding voor inhoud 12"/>
          <p:cNvSpPr>
            <a:spLocks noGrp="1"/>
          </p:cNvSpPr>
          <p:nvPr>
            <p:ph sz="half" idx="1"/>
          </p:nvPr>
        </p:nvSpPr>
        <p:spPr>
          <a:xfrm>
            <a:off x="838199" y="1700808"/>
            <a:ext cx="10298360" cy="4348800"/>
          </a:xfrm>
        </p:spPr>
        <p:txBody>
          <a:bodyPr/>
          <a:lstStyle/>
          <a:p>
            <a:r>
              <a:rPr lang="nl-BE" dirty="0"/>
              <a:t>Prothetische structuren: kronen, bruggen en protheseverankeringen of implantaten</a:t>
            </a:r>
          </a:p>
        </p:txBody>
      </p:sp>
      <p:sp>
        <p:nvSpPr>
          <p:cNvPr id="2" name="Tekstvak 1">
            <a:extLst>
              <a:ext uri="{FF2B5EF4-FFF2-40B4-BE49-F238E27FC236}">
                <a16:creationId xmlns:a16="http://schemas.microsoft.com/office/drawing/2014/main" id="{393417F4-19C1-4684-BF00-913C3090F054}"/>
              </a:ext>
            </a:extLst>
          </p:cNvPr>
          <p:cNvSpPr txBox="1"/>
          <p:nvPr/>
        </p:nvSpPr>
        <p:spPr>
          <a:xfrm>
            <a:off x="6600565" y="4614645"/>
            <a:ext cx="3142445" cy="369332"/>
          </a:xfrm>
          <a:prstGeom prst="rect">
            <a:avLst/>
          </a:prstGeom>
          <a:noFill/>
        </p:spPr>
        <p:txBody>
          <a:bodyPr wrap="square" rtlCol="0">
            <a:spAutoFit/>
          </a:bodyPr>
          <a:lstStyle/>
          <a:p>
            <a:r>
              <a:rPr lang="nl-BE" dirty="0">
                <a:solidFill>
                  <a:schemeClr val="bg1"/>
                </a:solidFill>
                <a:latin typeface="+mj-lt"/>
              </a:rPr>
              <a:t>Prof. R Jablonski</a:t>
            </a:r>
          </a:p>
        </p:txBody>
      </p:sp>
      <p:sp>
        <p:nvSpPr>
          <p:cNvPr id="3" name="Tekstvak 2">
            <a:extLst>
              <a:ext uri="{FF2B5EF4-FFF2-40B4-BE49-F238E27FC236}">
                <a16:creationId xmlns:a16="http://schemas.microsoft.com/office/drawing/2014/main" id="{CFFE416D-08E9-40B2-2566-F840A7C47739}"/>
              </a:ext>
            </a:extLst>
          </p:cNvPr>
          <p:cNvSpPr txBox="1"/>
          <p:nvPr/>
        </p:nvSpPr>
        <p:spPr>
          <a:xfrm>
            <a:off x="686751" y="6275431"/>
            <a:ext cx="7785513" cy="379527"/>
          </a:xfrm>
          <a:prstGeom prst="rect">
            <a:avLst/>
          </a:prstGeom>
          <a:noFill/>
        </p:spPr>
        <p:txBody>
          <a:bodyPr wrap="square">
            <a:spAutoFit/>
          </a:bodyPr>
          <a:lstStyle/>
          <a:p>
            <a:pPr lvl="0" algn="just">
              <a:lnSpc>
                <a:spcPct val="150000"/>
              </a:lnSpc>
            </a:pPr>
            <a:r>
              <a:rPr lang="nl-NL" sz="1400" dirty="0">
                <a:effectLst/>
                <a:latin typeface="Bryant Pro Regular" panose="020B0503040000020003" pitchFamily="34" charset="0"/>
                <a:ea typeface="Verdana" panose="020B0604030504040204" pitchFamily="34" charset="0"/>
                <a:cs typeface="Arial" panose="020B0604020202020204" pitchFamily="34" charset="0"/>
              </a:rPr>
              <a:t>Bron: KU Leuven</a:t>
            </a:r>
            <a:endParaRPr lang="nl-NL" sz="1400"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7" name="Afbeelding 6">
            <a:extLst>
              <a:ext uri="{FF2B5EF4-FFF2-40B4-BE49-F238E27FC236}">
                <a16:creationId xmlns:a16="http://schemas.microsoft.com/office/drawing/2014/main" id="{F508422C-9B16-B9B3-7FED-C500EA86256C}"/>
              </a:ext>
            </a:extLst>
          </p:cNvPr>
          <p:cNvPicPr>
            <a:picLocks noChangeAspect="1"/>
          </p:cNvPicPr>
          <p:nvPr/>
        </p:nvPicPr>
        <p:blipFill>
          <a:blip r:embed="rId3"/>
          <a:stretch>
            <a:fillRect/>
          </a:stretch>
        </p:blipFill>
        <p:spPr>
          <a:xfrm>
            <a:off x="1049659" y="2164237"/>
            <a:ext cx="9189494" cy="3885372"/>
          </a:xfrm>
          <a:prstGeom prst="rect">
            <a:avLst/>
          </a:prstGeom>
        </p:spPr>
      </p:pic>
    </p:spTree>
    <p:extLst>
      <p:ext uri="{BB962C8B-B14F-4D97-AF65-F5344CB8AC3E}">
        <p14:creationId xmlns:p14="http://schemas.microsoft.com/office/powerpoint/2010/main" val="2957035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t>2. niet- uitneembare gebitsprothese</a:t>
            </a:r>
          </a:p>
        </p:txBody>
      </p:sp>
      <p:sp>
        <p:nvSpPr>
          <p:cNvPr id="13" name="Tijdelijke aanduiding voor inhoud 12"/>
          <p:cNvSpPr>
            <a:spLocks noGrp="1"/>
          </p:cNvSpPr>
          <p:nvPr>
            <p:ph sz="half" idx="1"/>
          </p:nvPr>
        </p:nvSpPr>
        <p:spPr>
          <a:xfrm>
            <a:off x="838199" y="1700808"/>
            <a:ext cx="10298360" cy="4348800"/>
          </a:xfrm>
        </p:spPr>
        <p:txBody>
          <a:bodyPr/>
          <a:lstStyle/>
          <a:p>
            <a:r>
              <a:rPr lang="nl-BE" dirty="0"/>
              <a:t>Prothetische structuren: kronen, bruggen en protheseverankeringen of implantaten</a:t>
            </a:r>
          </a:p>
        </p:txBody>
      </p:sp>
      <p:sp>
        <p:nvSpPr>
          <p:cNvPr id="2" name="Tekstvak 1">
            <a:extLst>
              <a:ext uri="{FF2B5EF4-FFF2-40B4-BE49-F238E27FC236}">
                <a16:creationId xmlns:a16="http://schemas.microsoft.com/office/drawing/2014/main" id="{393417F4-19C1-4684-BF00-913C3090F054}"/>
              </a:ext>
            </a:extLst>
          </p:cNvPr>
          <p:cNvSpPr txBox="1"/>
          <p:nvPr/>
        </p:nvSpPr>
        <p:spPr>
          <a:xfrm>
            <a:off x="6600565" y="4614645"/>
            <a:ext cx="3142445" cy="369332"/>
          </a:xfrm>
          <a:prstGeom prst="rect">
            <a:avLst/>
          </a:prstGeom>
          <a:noFill/>
        </p:spPr>
        <p:txBody>
          <a:bodyPr wrap="square" rtlCol="0">
            <a:spAutoFit/>
          </a:bodyPr>
          <a:lstStyle/>
          <a:p>
            <a:r>
              <a:rPr lang="nl-BE" dirty="0">
                <a:solidFill>
                  <a:schemeClr val="bg1"/>
                </a:solidFill>
                <a:latin typeface="+mj-lt"/>
              </a:rPr>
              <a:t>Prof. R Jablonski</a:t>
            </a:r>
          </a:p>
        </p:txBody>
      </p:sp>
      <p:sp>
        <p:nvSpPr>
          <p:cNvPr id="3" name="Tekstvak 2">
            <a:extLst>
              <a:ext uri="{FF2B5EF4-FFF2-40B4-BE49-F238E27FC236}">
                <a16:creationId xmlns:a16="http://schemas.microsoft.com/office/drawing/2014/main" id="{CFFE416D-08E9-40B2-2566-F840A7C47739}"/>
              </a:ext>
            </a:extLst>
          </p:cNvPr>
          <p:cNvSpPr txBox="1"/>
          <p:nvPr/>
        </p:nvSpPr>
        <p:spPr>
          <a:xfrm>
            <a:off x="686751" y="6275431"/>
            <a:ext cx="7785513" cy="379527"/>
          </a:xfrm>
          <a:prstGeom prst="rect">
            <a:avLst/>
          </a:prstGeom>
          <a:noFill/>
        </p:spPr>
        <p:txBody>
          <a:bodyPr wrap="square">
            <a:spAutoFit/>
          </a:bodyPr>
          <a:lstStyle/>
          <a:p>
            <a:pPr lvl="0" algn="just">
              <a:lnSpc>
                <a:spcPct val="150000"/>
              </a:lnSpc>
            </a:pPr>
            <a:r>
              <a:rPr lang="nl-NL" sz="1400" dirty="0">
                <a:effectLst/>
                <a:latin typeface="Bryant Pro Regular" panose="020B0503040000020003" pitchFamily="34" charset="0"/>
                <a:ea typeface="Verdana" panose="020B0604030504040204" pitchFamily="34" charset="0"/>
                <a:cs typeface="Arial" panose="020B0604020202020204" pitchFamily="34" charset="0"/>
              </a:rPr>
              <a:t>Bron: KU Leuven</a:t>
            </a:r>
            <a:endParaRPr lang="nl-NL" sz="1400"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4" name="Afbeelding 1" descr="Afbeelding met persoon, sluiten&#10;&#10;Automatisch gegenereerde beschrijving">
            <a:extLst>
              <a:ext uri="{FF2B5EF4-FFF2-40B4-BE49-F238E27FC236}">
                <a16:creationId xmlns:a16="http://schemas.microsoft.com/office/drawing/2014/main" id="{20D28B0F-3FB3-8170-7500-C97BAACF7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0" y="2423842"/>
            <a:ext cx="7056784" cy="37951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8116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t>2. niet- uitneembare gebitsprothese</a:t>
            </a:r>
          </a:p>
        </p:txBody>
      </p:sp>
      <p:sp>
        <p:nvSpPr>
          <p:cNvPr id="13" name="Tijdelijke aanduiding voor inhoud 12"/>
          <p:cNvSpPr>
            <a:spLocks noGrp="1"/>
          </p:cNvSpPr>
          <p:nvPr>
            <p:ph sz="half" idx="1"/>
          </p:nvPr>
        </p:nvSpPr>
        <p:spPr>
          <a:xfrm>
            <a:off x="838199" y="1700808"/>
            <a:ext cx="10298360" cy="4348800"/>
          </a:xfrm>
        </p:spPr>
        <p:txBody>
          <a:bodyPr/>
          <a:lstStyle/>
          <a:p>
            <a:r>
              <a:rPr lang="nl-BE" dirty="0"/>
              <a:t>Prothetische structuren: kronen, bruggen en protheseverankeringen of implantaten</a:t>
            </a:r>
          </a:p>
        </p:txBody>
      </p:sp>
      <p:sp>
        <p:nvSpPr>
          <p:cNvPr id="2" name="Tekstvak 1">
            <a:extLst>
              <a:ext uri="{FF2B5EF4-FFF2-40B4-BE49-F238E27FC236}">
                <a16:creationId xmlns:a16="http://schemas.microsoft.com/office/drawing/2014/main" id="{393417F4-19C1-4684-BF00-913C3090F054}"/>
              </a:ext>
            </a:extLst>
          </p:cNvPr>
          <p:cNvSpPr txBox="1"/>
          <p:nvPr/>
        </p:nvSpPr>
        <p:spPr>
          <a:xfrm>
            <a:off x="9883490" y="9561217"/>
            <a:ext cx="3142445" cy="369332"/>
          </a:xfrm>
          <a:prstGeom prst="rect">
            <a:avLst/>
          </a:prstGeom>
          <a:noFill/>
        </p:spPr>
        <p:txBody>
          <a:bodyPr wrap="square" rtlCol="0">
            <a:spAutoFit/>
          </a:bodyPr>
          <a:lstStyle/>
          <a:p>
            <a:r>
              <a:rPr lang="nl-BE" dirty="0">
                <a:solidFill>
                  <a:schemeClr val="bg1"/>
                </a:solidFill>
                <a:latin typeface="+mj-lt"/>
              </a:rPr>
              <a:t>Prof. R Jablonski</a:t>
            </a:r>
          </a:p>
        </p:txBody>
      </p:sp>
      <p:pic>
        <p:nvPicPr>
          <p:cNvPr id="2050" name="Afbeelding 5">
            <a:extLst>
              <a:ext uri="{FF2B5EF4-FFF2-40B4-BE49-F238E27FC236}">
                <a16:creationId xmlns:a16="http://schemas.microsoft.com/office/drawing/2014/main" id="{BFB4B584-489B-E452-1AA4-5CC0413F2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49716"/>
            <a:ext cx="310134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Afbeelding 7">
            <a:extLst>
              <a:ext uri="{FF2B5EF4-FFF2-40B4-BE49-F238E27FC236}">
                <a16:creationId xmlns:a16="http://schemas.microsoft.com/office/drawing/2014/main" id="{97230B24-EC26-3D48-1BC5-143366B99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9507" y="3573015"/>
            <a:ext cx="6830294" cy="274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a:extLst>
              <a:ext uri="{FF2B5EF4-FFF2-40B4-BE49-F238E27FC236}">
                <a16:creationId xmlns:a16="http://schemas.microsoft.com/office/drawing/2014/main" id="{8135D1B8-41C1-91AC-705C-B62052B4A5C0}"/>
              </a:ext>
            </a:extLst>
          </p:cNvPr>
          <p:cNvSpPr txBox="1"/>
          <p:nvPr/>
        </p:nvSpPr>
        <p:spPr>
          <a:xfrm>
            <a:off x="686751" y="6275431"/>
            <a:ext cx="7785513" cy="379527"/>
          </a:xfrm>
          <a:prstGeom prst="rect">
            <a:avLst/>
          </a:prstGeom>
          <a:noFill/>
        </p:spPr>
        <p:txBody>
          <a:bodyPr wrap="square">
            <a:spAutoFit/>
          </a:bodyPr>
          <a:lstStyle/>
          <a:p>
            <a:pPr lvl="0" algn="just">
              <a:lnSpc>
                <a:spcPct val="150000"/>
              </a:lnSpc>
            </a:pPr>
            <a:r>
              <a:rPr lang="nl-NL" sz="1400" dirty="0">
                <a:effectLst/>
                <a:latin typeface="Bryant Pro Regular" panose="020B0503040000020003" pitchFamily="34" charset="0"/>
                <a:ea typeface="Verdana" panose="020B0604030504040204" pitchFamily="34" charset="0"/>
                <a:cs typeface="Arial" panose="020B0604020202020204" pitchFamily="34" charset="0"/>
              </a:rPr>
              <a:t>Bron: KU Leuven</a:t>
            </a:r>
            <a:endParaRPr lang="nl-NL" sz="1400"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4" name="Afbeelding 3">
            <a:extLst>
              <a:ext uri="{FF2B5EF4-FFF2-40B4-BE49-F238E27FC236}">
                <a16:creationId xmlns:a16="http://schemas.microsoft.com/office/drawing/2014/main" id="{E421E8FC-C032-18A9-1217-8C5CAE77EAC0}"/>
              </a:ext>
            </a:extLst>
          </p:cNvPr>
          <p:cNvPicPr>
            <a:picLocks noChangeAspect="1"/>
          </p:cNvPicPr>
          <p:nvPr/>
        </p:nvPicPr>
        <p:blipFill rotWithShape="1">
          <a:blip r:embed="rId5">
            <a:extLst>
              <a:ext uri="{28A0092B-C50C-407E-A947-70E740481C1C}">
                <a14:useLocalDpi xmlns:a14="http://schemas.microsoft.com/office/drawing/2010/main" val="0"/>
              </a:ext>
            </a:extLst>
          </a:blip>
          <a:srcRect r="7284"/>
          <a:stretch/>
        </p:blipFill>
        <p:spPr>
          <a:xfrm>
            <a:off x="1318986" y="4901636"/>
            <a:ext cx="2207996" cy="866256"/>
          </a:xfrm>
          <a:prstGeom prst="rect">
            <a:avLst/>
          </a:prstGeom>
        </p:spPr>
      </p:pic>
    </p:spTree>
    <p:extLst>
      <p:ext uri="{BB962C8B-B14F-4D97-AF65-F5344CB8AC3E}">
        <p14:creationId xmlns:p14="http://schemas.microsoft.com/office/powerpoint/2010/main" val="149257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t>2. niet- uitneembare gebitsprothese</a:t>
            </a:r>
          </a:p>
        </p:txBody>
      </p:sp>
      <p:sp>
        <p:nvSpPr>
          <p:cNvPr id="13" name="Tijdelijke aanduiding voor inhoud 12"/>
          <p:cNvSpPr>
            <a:spLocks noGrp="1"/>
          </p:cNvSpPr>
          <p:nvPr>
            <p:ph sz="half" idx="1"/>
          </p:nvPr>
        </p:nvSpPr>
        <p:spPr>
          <a:xfrm>
            <a:off x="838199" y="1700808"/>
            <a:ext cx="10298360" cy="4348800"/>
          </a:xfrm>
        </p:spPr>
        <p:txBody>
          <a:bodyPr/>
          <a:lstStyle/>
          <a:p>
            <a:r>
              <a:rPr lang="nl-BE" dirty="0"/>
              <a:t>Prothetische structuren: kronen, bruggen en protheseverankeringen of implantaten</a:t>
            </a:r>
          </a:p>
        </p:txBody>
      </p:sp>
      <p:sp>
        <p:nvSpPr>
          <p:cNvPr id="2" name="Tekstvak 1">
            <a:extLst>
              <a:ext uri="{FF2B5EF4-FFF2-40B4-BE49-F238E27FC236}">
                <a16:creationId xmlns:a16="http://schemas.microsoft.com/office/drawing/2014/main" id="{393417F4-19C1-4684-BF00-913C3090F054}"/>
              </a:ext>
            </a:extLst>
          </p:cNvPr>
          <p:cNvSpPr txBox="1"/>
          <p:nvPr/>
        </p:nvSpPr>
        <p:spPr>
          <a:xfrm>
            <a:off x="9883490" y="9561217"/>
            <a:ext cx="3142445" cy="369332"/>
          </a:xfrm>
          <a:prstGeom prst="rect">
            <a:avLst/>
          </a:prstGeom>
          <a:noFill/>
        </p:spPr>
        <p:txBody>
          <a:bodyPr wrap="square" rtlCol="0">
            <a:spAutoFit/>
          </a:bodyPr>
          <a:lstStyle/>
          <a:p>
            <a:r>
              <a:rPr lang="nl-BE" dirty="0">
                <a:solidFill>
                  <a:schemeClr val="bg1"/>
                </a:solidFill>
                <a:latin typeface="+mj-lt"/>
              </a:rPr>
              <a:t>Prof. R Jablonski</a:t>
            </a:r>
          </a:p>
        </p:txBody>
      </p:sp>
      <p:pic>
        <p:nvPicPr>
          <p:cNvPr id="2052" name="Afbeelding 6" descr="5-00.JPG">
            <a:extLst>
              <a:ext uri="{FF2B5EF4-FFF2-40B4-BE49-F238E27FC236}">
                <a16:creationId xmlns:a16="http://schemas.microsoft.com/office/drawing/2014/main" id="{DABA8396-6189-2468-77E0-4C357EC47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3938768"/>
            <a:ext cx="3722431" cy="203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a:extLst>
              <a:ext uri="{FF2B5EF4-FFF2-40B4-BE49-F238E27FC236}">
                <a16:creationId xmlns:a16="http://schemas.microsoft.com/office/drawing/2014/main" id="{8135D1B8-41C1-91AC-705C-B62052B4A5C0}"/>
              </a:ext>
            </a:extLst>
          </p:cNvPr>
          <p:cNvSpPr txBox="1"/>
          <p:nvPr/>
        </p:nvSpPr>
        <p:spPr>
          <a:xfrm>
            <a:off x="686751" y="6275431"/>
            <a:ext cx="7785513" cy="379527"/>
          </a:xfrm>
          <a:prstGeom prst="rect">
            <a:avLst/>
          </a:prstGeom>
          <a:noFill/>
        </p:spPr>
        <p:txBody>
          <a:bodyPr wrap="square">
            <a:spAutoFit/>
          </a:bodyPr>
          <a:lstStyle/>
          <a:p>
            <a:pPr lvl="0" algn="just">
              <a:lnSpc>
                <a:spcPct val="150000"/>
              </a:lnSpc>
            </a:pPr>
            <a:r>
              <a:rPr lang="nl-NL" sz="1400" dirty="0">
                <a:effectLst/>
                <a:latin typeface="Bryant Pro Regular" panose="020B0503040000020003" pitchFamily="34" charset="0"/>
                <a:ea typeface="Verdana" panose="020B0604030504040204" pitchFamily="34" charset="0"/>
                <a:cs typeface="Arial" panose="020B0604020202020204" pitchFamily="34" charset="0"/>
              </a:rPr>
              <a:t>Bron: KU Leuven</a:t>
            </a:r>
            <a:endParaRPr lang="nl-NL" sz="1400"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6" name="Afbeelding 5">
            <a:extLst>
              <a:ext uri="{FF2B5EF4-FFF2-40B4-BE49-F238E27FC236}">
                <a16:creationId xmlns:a16="http://schemas.microsoft.com/office/drawing/2014/main" id="{262E1F44-64D9-FE0B-4752-A2FD638E6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303022">
            <a:off x="8798948" y="3045776"/>
            <a:ext cx="1408715" cy="286960"/>
          </a:xfrm>
          <a:prstGeom prst="rect">
            <a:avLst/>
          </a:prstGeom>
        </p:spPr>
      </p:pic>
      <p:cxnSp>
        <p:nvCxnSpPr>
          <p:cNvPr id="7" name="Rechte verbindingslijn met pijl 6">
            <a:extLst>
              <a:ext uri="{FF2B5EF4-FFF2-40B4-BE49-F238E27FC236}">
                <a16:creationId xmlns:a16="http://schemas.microsoft.com/office/drawing/2014/main" id="{21AD83E2-848D-C13C-EBE9-A7D7EBF294C8}"/>
              </a:ext>
            </a:extLst>
          </p:cNvPr>
          <p:cNvCxnSpPr>
            <a:cxnSpLocks/>
          </p:cNvCxnSpPr>
          <p:nvPr/>
        </p:nvCxnSpPr>
        <p:spPr>
          <a:xfrm flipH="1">
            <a:off x="9503306" y="2924944"/>
            <a:ext cx="409757" cy="72126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26C313AE-476A-36B0-BF18-75D4049F006C}"/>
              </a:ext>
            </a:extLst>
          </p:cNvPr>
          <p:cNvPicPr>
            <a:picLocks noChangeAspect="1"/>
          </p:cNvPicPr>
          <p:nvPr/>
        </p:nvPicPr>
        <p:blipFill rotWithShape="1">
          <a:blip r:embed="rId5">
            <a:extLst>
              <a:ext uri="{28A0092B-C50C-407E-A947-70E740481C1C}">
                <a14:useLocalDpi xmlns:a14="http://schemas.microsoft.com/office/drawing/2010/main" val="0"/>
              </a:ext>
            </a:extLst>
          </a:blip>
          <a:srcRect l="52523" t="8994" r="6559" b="9929"/>
          <a:stretch/>
        </p:blipFill>
        <p:spPr>
          <a:xfrm>
            <a:off x="4633459" y="2490646"/>
            <a:ext cx="4062946" cy="25225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Afbeelding 8">
            <a:extLst>
              <a:ext uri="{FF2B5EF4-FFF2-40B4-BE49-F238E27FC236}">
                <a16:creationId xmlns:a16="http://schemas.microsoft.com/office/drawing/2014/main" id="{A4CB34D8-5B1D-49DE-6211-97F620D81DBA}"/>
              </a:ext>
            </a:extLst>
          </p:cNvPr>
          <p:cNvPicPr>
            <a:picLocks noChangeAspect="1"/>
          </p:cNvPicPr>
          <p:nvPr/>
        </p:nvPicPr>
        <p:blipFill rotWithShape="1">
          <a:blip r:embed="rId6"/>
          <a:srcRect l="16716" t="20263" r="18870" b="28373"/>
          <a:stretch/>
        </p:blipFill>
        <p:spPr>
          <a:xfrm>
            <a:off x="10032988" y="2514659"/>
            <a:ext cx="1679636" cy="1424109"/>
          </a:xfrm>
          <a:prstGeom prst="rect">
            <a:avLst/>
          </a:prstGeom>
        </p:spPr>
      </p:pic>
    </p:spTree>
    <p:extLst>
      <p:ext uri="{BB962C8B-B14F-4D97-AF65-F5344CB8AC3E}">
        <p14:creationId xmlns:p14="http://schemas.microsoft.com/office/powerpoint/2010/main" val="2020617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t>Een gezonde mond</a:t>
            </a:r>
          </a:p>
        </p:txBody>
      </p:sp>
      <p:sp>
        <p:nvSpPr>
          <p:cNvPr id="6" name="Tijdelijke aanduiding voor tekst 5"/>
          <p:cNvSpPr>
            <a:spLocks noGrp="1"/>
          </p:cNvSpPr>
          <p:nvPr>
            <p:ph type="body" idx="1"/>
          </p:nvPr>
        </p:nvSpPr>
        <p:spPr/>
        <p:txBody>
          <a:bodyPr/>
          <a:lstStyle/>
          <a:p>
            <a:pPr marL="171450" indent="-171450">
              <a:buFont typeface="Arial" panose="020B0604020202020204" pitchFamily="34" charset="0"/>
              <a:buChar char="•"/>
            </a:pPr>
            <a:r>
              <a:rPr lang="nl-BE" b="1" dirty="0"/>
              <a:t>Hoe ziet die er uit?</a:t>
            </a:r>
          </a:p>
          <a:p>
            <a:pPr marL="171450" indent="-171450">
              <a:buFont typeface="Arial" panose="020B0604020202020204" pitchFamily="34" charset="0"/>
              <a:buChar char="•"/>
            </a:pPr>
            <a:r>
              <a:rPr lang="nl-BE" dirty="0"/>
              <a:t>Het belang van een goede mondgezondheid</a:t>
            </a:r>
          </a:p>
          <a:p>
            <a:pPr marL="171450" indent="-171450">
              <a:buFont typeface="Arial" panose="020B0604020202020204" pitchFamily="34" charset="0"/>
              <a:buChar char="•"/>
            </a:pPr>
            <a:r>
              <a:rPr lang="nl-BE" dirty="0"/>
              <a:t>Impact op de kwaliteit van leven</a:t>
            </a:r>
          </a:p>
          <a:p>
            <a:pPr marL="171450" indent="-171450">
              <a:buFont typeface="Arial" panose="020B0604020202020204" pitchFamily="34" charset="0"/>
              <a:buChar char="•"/>
            </a:pPr>
            <a:endParaRPr lang="nl-BE" dirty="0"/>
          </a:p>
        </p:txBody>
      </p:sp>
      <p:sp>
        <p:nvSpPr>
          <p:cNvPr id="7" name="Tijdelijke aanduiding voor tekst 6"/>
          <p:cNvSpPr>
            <a:spLocks noGrp="1"/>
          </p:cNvSpPr>
          <p:nvPr>
            <p:ph type="body" sz="quarter" idx="13"/>
          </p:nvPr>
        </p:nvSpPr>
        <p:spPr/>
        <p:txBody>
          <a:bodyPr/>
          <a:lstStyle/>
          <a:p>
            <a:r>
              <a:rPr lang="nl-NL" dirty="0"/>
              <a:t>1</a:t>
            </a:r>
            <a:endParaRPr lang="nl-BE" dirty="0"/>
          </a:p>
        </p:txBody>
      </p:sp>
    </p:spTree>
    <p:extLst>
      <p:ext uri="{BB962C8B-B14F-4D97-AF65-F5344CB8AC3E}">
        <p14:creationId xmlns:p14="http://schemas.microsoft.com/office/powerpoint/2010/main" val="1455922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t>2. niet- uitneembare gebitsprothese</a:t>
            </a:r>
          </a:p>
        </p:txBody>
      </p:sp>
      <p:sp>
        <p:nvSpPr>
          <p:cNvPr id="13" name="Tijdelijke aanduiding voor inhoud 12"/>
          <p:cNvSpPr>
            <a:spLocks noGrp="1"/>
          </p:cNvSpPr>
          <p:nvPr>
            <p:ph sz="half" idx="1"/>
          </p:nvPr>
        </p:nvSpPr>
        <p:spPr>
          <a:xfrm>
            <a:off x="838199" y="1700808"/>
            <a:ext cx="10298360" cy="4348800"/>
          </a:xfrm>
        </p:spPr>
        <p:txBody>
          <a:bodyPr/>
          <a:lstStyle/>
          <a:p>
            <a:r>
              <a:rPr lang="nl-BE" dirty="0"/>
              <a:t>Prothetische structuren: kronen, bruggen en protheseverankeringen of implantaten</a:t>
            </a:r>
          </a:p>
        </p:txBody>
      </p:sp>
      <p:sp>
        <p:nvSpPr>
          <p:cNvPr id="2" name="Tekstvak 1">
            <a:extLst>
              <a:ext uri="{FF2B5EF4-FFF2-40B4-BE49-F238E27FC236}">
                <a16:creationId xmlns:a16="http://schemas.microsoft.com/office/drawing/2014/main" id="{393417F4-19C1-4684-BF00-913C3090F054}"/>
              </a:ext>
            </a:extLst>
          </p:cNvPr>
          <p:cNvSpPr txBox="1"/>
          <p:nvPr/>
        </p:nvSpPr>
        <p:spPr>
          <a:xfrm>
            <a:off x="6600565" y="4614645"/>
            <a:ext cx="3142445" cy="369332"/>
          </a:xfrm>
          <a:prstGeom prst="rect">
            <a:avLst/>
          </a:prstGeom>
          <a:noFill/>
        </p:spPr>
        <p:txBody>
          <a:bodyPr wrap="square" rtlCol="0">
            <a:spAutoFit/>
          </a:bodyPr>
          <a:lstStyle/>
          <a:p>
            <a:r>
              <a:rPr lang="nl-BE" dirty="0">
                <a:solidFill>
                  <a:schemeClr val="bg1"/>
                </a:solidFill>
                <a:latin typeface="+mj-lt"/>
              </a:rPr>
              <a:t>Prof. R Jablonski</a:t>
            </a:r>
          </a:p>
        </p:txBody>
      </p:sp>
      <p:pic>
        <p:nvPicPr>
          <p:cNvPr id="8" name="Afbeelding 7">
            <a:extLst>
              <a:ext uri="{FF2B5EF4-FFF2-40B4-BE49-F238E27FC236}">
                <a16:creationId xmlns:a16="http://schemas.microsoft.com/office/drawing/2014/main" id="{95807E03-B3E5-72F7-05A8-28312F409353}"/>
              </a:ext>
            </a:extLst>
          </p:cNvPr>
          <p:cNvPicPr>
            <a:picLocks noChangeAspect="1"/>
          </p:cNvPicPr>
          <p:nvPr/>
        </p:nvPicPr>
        <p:blipFill>
          <a:blip r:embed="rId3"/>
          <a:stretch>
            <a:fillRect/>
          </a:stretch>
        </p:blipFill>
        <p:spPr>
          <a:xfrm>
            <a:off x="34414" y="2658739"/>
            <a:ext cx="6408712" cy="3911811"/>
          </a:xfrm>
          <a:prstGeom prst="rect">
            <a:avLst/>
          </a:prstGeom>
        </p:spPr>
      </p:pic>
      <p:pic>
        <p:nvPicPr>
          <p:cNvPr id="3" name="Afbeelding 2">
            <a:extLst>
              <a:ext uri="{FF2B5EF4-FFF2-40B4-BE49-F238E27FC236}">
                <a16:creationId xmlns:a16="http://schemas.microsoft.com/office/drawing/2014/main" id="{14BD8386-48C5-1C77-8844-7DC10DA1D22B}"/>
              </a:ext>
            </a:extLst>
          </p:cNvPr>
          <p:cNvPicPr>
            <a:picLocks noChangeAspect="1"/>
          </p:cNvPicPr>
          <p:nvPr/>
        </p:nvPicPr>
        <p:blipFill rotWithShape="1">
          <a:blip r:embed="rId4"/>
          <a:srcRect l="12555" t="18716"/>
          <a:stretch/>
        </p:blipFill>
        <p:spPr>
          <a:xfrm>
            <a:off x="6628672" y="2780928"/>
            <a:ext cx="5541267" cy="3268680"/>
          </a:xfrm>
          <a:prstGeom prst="rect">
            <a:avLst/>
          </a:prstGeom>
        </p:spPr>
      </p:pic>
    </p:spTree>
    <p:extLst>
      <p:ext uri="{BB962C8B-B14F-4D97-AF65-F5344CB8AC3E}">
        <p14:creationId xmlns:p14="http://schemas.microsoft.com/office/powerpoint/2010/main" val="14456066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04588B12-982D-97D7-3E51-74DE85E02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7995" y="5329055"/>
            <a:ext cx="1563671" cy="1488836"/>
          </a:xfrm>
          <a:prstGeom prst="rect">
            <a:avLst/>
          </a:prstGeom>
        </p:spPr>
      </p:pic>
      <p:sp>
        <p:nvSpPr>
          <p:cNvPr id="5" name="Titel 4"/>
          <p:cNvSpPr>
            <a:spLocks noGrp="1"/>
          </p:cNvSpPr>
          <p:nvPr>
            <p:ph type="title"/>
          </p:nvPr>
        </p:nvSpPr>
        <p:spPr/>
        <p:txBody>
          <a:bodyPr/>
          <a:lstStyle/>
          <a:p>
            <a:r>
              <a:rPr lang="nl-BE" dirty="0"/>
              <a:t>3. Uitneembare Gebitsprothesen </a:t>
            </a:r>
          </a:p>
        </p:txBody>
      </p:sp>
      <p:sp>
        <p:nvSpPr>
          <p:cNvPr id="13" name="Tijdelijke aanduiding voor inhoud 12"/>
          <p:cNvSpPr>
            <a:spLocks noGrp="1"/>
          </p:cNvSpPr>
          <p:nvPr>
            <p:ph sz="half" idx="1"/>
          </p:nvPr>
        </p:nvSpPr>
        <p:spPr>
          <a:xfrm>
            <a:off x="431800" y="1916831"/>
            <a:ext cx="6312271" cy="4729857"/>
          </a:xfrm>
        </p:spPr>
        <p:txBody>
          <a:bodyPr>
            <a:normAutofit fontScale="85000" lnSpcReduction="10000"/>
          </a:bodyPr>
          <a:lstStyle/>
          <a:p>
            <a:pPr marL="449580" indent="0" algn="just">
              <a:lnSpc>
                <a:spcPct val="150000"/>
              </a:lnSpc>
              <a:spcAft>
                <a:spcPts val="1000"/>
              </a:spcAft>
              <a:buNone/>
            </a:pP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A/ </a:t>
            </a:r>
            <a:r>
              <a:rPr lang="nl-NL" sz="2000" u="sng" dirty="0">
                <a:effectLst/>
                <a:latin typeface="Bryant Pro Regular" panose="020B0503040000020003" pitchFamily="34" charset="0"/>
                <a:ea typeface="Verdana" panose="020B0604030504040204" pitchFamily="34" charset="0"/>
                <a:cs typeface="Times New Roman" panose="02020603050405020304" pitchFamily="18" charset="0"/>
              </a:rPr>
              <a:t>Partieel</a:t>
            </a: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 mét natuurlijke tanden in de mond</a:t>
            </a:r>
          </a:p>
          <a:p>
            <a:pPr marL="1125855" indent="-226695" algn="just">
              <a:lnSpc>
                <a:spcPct val="120000"/>
              </a:lnSpc>
              <a:spcAft>
                <a:spcPts val="1000"/>
              </a:spcAft>
            </a:pP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Skeletprothese (met metaal)</a:t>
            </a:r>
          </a:p>
          <a:p>
            <a:pPr marL="1125855" indent="-226695" algn="just">
              <a:lnSpc>
                <a:spcPct val="120000"/>
              </a:lnSpc>
              <a:spcAft>
                <a:spcPts val="1000"/>
              </a:spcAft>
            </a:pP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Plaatprothese (met kunststof)</a:t>
            </a:r>
          </a:p>
          <a:p>
            <a:pPr marL="449580" indent="0">
              <a:lnSpc>
                <a:spcPct val="150000"/>
              </a:lnSpc>
              <a:spcAft>
                <a:spcPts val="1000"/>
              </a:spcAft>
              <a:buNone/>
            </a:pP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B/ </a:t>
            </a:r>
            <a:r>
              <a:rPr lang="nl-NL" sz="2000" u="sng" dirty="0">
                <a:effectLst/>
                <a:latin typeface="Bryant Pro Regular" panose="020B0503040000020003" pitchFamily="34" charset="0"/>
                <a:ea typeface="Verdana" panose="020B0604030504040204" pitchFamily="34" charset="0"/>
                <a:cs typeface="Times New Roman" panose="02020603050405020304" pitchFamily="18" charset="0"/>
              </a:rPr>
              <a:t>Volledig</a:t>
            </a: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 géén natuurlijke tanden meer in de mond</a:t>
            </a:r>
          </a:p>
          <a:p>
            <a:pPr marL="1125855" indent="-226695" algn="just">
              <a:lnSpc>
                <a:spcPct val="150000"/>
              </a:lnSpc>
              <a:spcAft>
                <a:spcPts val="1000"/>
              </a:spcAft>
            </a:pP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Zonder verankeringen </a:t>
            </a:r>
          </a:p>
          <a:p>
            <a:pPr marL="1125855" indent="-226695">
              <a:lnSpc>
                <a:spcPct val="150000"/>
              </a:lnSpc>
              <a:spcAft>
                <a:spcPts val="1000"/>
              </a:spcAft>
            </a:pP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Mét verankeringen (de overkappingsprothese of ‘klikprothese’ (meestal in de onderkaak))</a:t>
            </a:r>
          </a:p>
          <a:p>
            <a:pPr marL="0" indent="0">
              <a:buNone/>
            </a:pPr>
            <a:endParaRPr lang="nl-BE" dirty="0"/>
          </a:p>
          <a:p>
            <a:endParaRPr lang="nl-BE" dirty="0"/>
          </a:p>
          <a:p>
            <a:endParaRPr lang="nl-BE" dirty="0"/>
          </a:p>
        </p:txBody>
      </p:sp>
      <p:pic>
        <p:nvPicPr>
          <p:cNvPr id="7" name="Afbeelding 6">
            <a:extLst>
              <a:ext uri="{FF2B5EF4-FFF2-40B4-BE49-F238E27FC236}">
                <a16:creationId xmlns:a16="http://schemas.microsoft.com/office/drawing/2014/main" id="{E7E30B5B-7DE1-7E60-F886-DC20C4A0A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0056" y="1589928"/>
            <a:ext cx="2265740" cy="1825340"/>
          </a:xfrm>
          <a:prstGeom prst="rect">
            <a:avLst/>
          </a:prstGeom>
        </p:spPr>
      </p:pic>
      <p:pic>
        <p:nvPicPr>
          <p:cNvPr id="8" name="Afbeelding 7">
            <a:extLst>
              <a:ext uri="{FF2B5EF4-FFF2-40B4-BE49-F238E27FC236}">
                <a16:creationId xmlns:a16="http://schemas.microsoft.com/office/drawing/2014/main" id="{CE4474FA-8C99-F57B-0148-93F726C852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2264" y="3212976"/>
            <a:ext cx="3855135" cy="2536389"/>
          </a:xfrm>
          <a:prstGeom prst="rect">
            <a:avLst/>
          </a:prstGeom>
        </p:spPr>
      </p:pic>
      <p:sp>
        <p:nvSpPr>
          <p:cNvPr id="12" name="Ovaal 11">
            <a:extLst>
              <a:ext uri="{FF2B5EF4-FFF2-40B4-BE49-F238E27FC236}">
                <a16:creationId xmlns:a16="http://schemas.microsoft.com/office/drawing/2014/main" id="{8B0A4CE1-B709-FFAA-8134-06C8267109B6}"/>
              </a:ext>
            </a:extLst>
          </p:cNvPr>
          <p:cNvSpPr/>
          <p:nvPr/>
        </p:nvSpPr>
        <p:spPr>
          <a:xfrm>
            <a:off x="6240016" y="1259469"/>
            <a:ext cx="3024336" cy="2397582"/>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p>
        </p:txBody>
      </p:sp>
      <p:pic>
        <p:nvPicPr>
          <p:cNvPr id="14" name="Afbeelding 13">
            <a:extLst>
              <a:ext uri="{FF2B5EF4-FFF2-40B4-BE49-F238E27FC236}">
                <a16:creationId xmlns:a16="http://schemas.microsoft.com/office/drawing/2014/main" id="{913AEF22-A58D-46C9-FF7A-5D81D317771C}"/>
              </a:ext>
            </a:extLst>
          </p:cNvPr>
          <p:cNvPicPr>
            <a:picLocks noChangeAspect="1"/>
          </p:cNvPicPr>
          <p:nvPr/>
        </p:nvPicPr>
        <p:blipFill rotWithShape="1">
          <a:blip r:embed="rId6"/>
          <a:srcRect l="23688" t="13767" r="21945" b="26715"/>
          <a:stretch/>
        </p:blipFill>
        <p:spPr>
          <a:xfrm>
            <a:off x="8062620" y="5489363"/>
            <a:ext cx="1372813" cy="1328528"/>
          </a:xfrm>
          <a:prstGeom prst="rect">
            <a:avLst/>
          </a:prstGeom>
        </p:spPr>
      </p:pic>
      <p:pic>
        <p:nvPicPr>
          <p:cNvPr id="15" name="Afbeelding 14">
            <a:extLst>
              <a:ext uri="{FF2B5EF4-FFF2-40B4-BE49-F238E27FC236}">
                <a16:creationId xmlns:a16="http://schemas.microsoft.com/office/drawing/2014/main" id="{B85FEC38-F704-896F-78E5-CBE86305AA5E}"/>
              </a:ext>
            </a:extLst>
          </p:cNvPr>
          <p:cNvPicPr>
            <a:picLocks noChangeAspect="1"/>
          </p:cNvPicPr>
          <p:nvPr/>
        </p:nvPicPr>
        <p:blipFill rotWithShape="1">
          <a:blip r:embed="rId7"/>
          <a:srcRect l="16716" t="20263" r="18870" b="28373"/>
          <a:stretch/>
        </p:blipFill>
        <p:spPr>
          <a:xfrm>
            <a:off x="6276822" y="5170259"/>
            <a:ext cx="1800229" cy="1526357"/>
          </a:xfrm>
          <a:prstGeom prst="rect">
            <a:avLst/>
          </a:prstGeom>
        </p:spPr>
      </p:pic>
    </p:spTree>
    <p:extLst>
      <p:ext uri="{BB962C8B-B14F-4D97-AF65-F5344CB8AC3E}">
        <p14:creationId xmlns:p14="http://schemas.microsoft.com/office/powerpoint/2010/main" val="20967596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7408" y="620688"/>
            <a:ext cx="9900000" cy="1224000"/>
          </a:xfrm>
        </p:spPr>
        <p:txBody>
          <a:bodyPr/>
          <a:lstStyle/>
          <a:p>
            <a:r>
              <a:rPr lang="nl-BE" dirty="0"/>
              <a:t>3. Uitneembare Gebitsprothesen </a:t>
            </a:r>
          </a:p>
        </p:txBody>
      </p:sp>
      <p:sp>
        <p:nvSpPr>
          <p:cNvPr id="7" name="Tijdelijke aanduiding voor tekst 3">
            <a:extLst>
              <a:ext uri="{FF2B5EF4-FFF2-40B4-BE49-F238E27FC236}">
                <a16:creationId xmlns:a16="http://schemas.microsoft.com/office/drawing/2014/main" id="{0A0E51E6-E0E5-6F87-B890-6FEB7D65F253}"/>
              </a:ext>
            </a:extLst>
          </p:cNvPr>
          <p:cNvSpPr>
            <a:spLocks noGrp="1"/>
          </p:cNvSpPr>
          <p:nvPr>
            <p:ph type="body" sz="quarter" idx="13"/>
          </p:nvPr>
        </p:nvSpPr>
        <p:spPr>
          <a:xfrm>
            <a:off x="784923" y="1999934"/>
            <a:ext cx="9899651" cy="467356"/>
          </a:xfrm>
        </p:spPr>
        <p:txBody>
          <a:bodyPr/>
          <a:lstStyle/>
          <a:p>
            <a:r>
              <a:rPr lang="nl-BE" dirty="0"/>
              <a:t>Partieel: prothese mét natuurlijke tanden in de mond</a:t>
            </a:r>
          </a:p>
        </p:txBody>
      </p:sp>
      <p:pic>
        <p:nvPicPr>
          <p:cNvPr id="6" name="Afbeelding 5">
            <a:extLst>
              <a:ext uri="{FF2B5EF4-FFF2-40B4-BE49-F238E27FC236}">
                <a16:creationId xmlns:a16="http://schemas.microsoft.com/office/drawing/2014/main" id="{36741C65-101A-63BA-F0D8-8C2714844868}"/>
              </a:ext>
            </a:extLst>
          </p:cNvPr>
          <p:cNvPicPr>
            <a:picLocks noChangeAspect="1"/>
          </p:cNvPicPr>
          <p:nvPr/>
        </p:nvPicPr>
        <p:blipFill rotWithShape="1">
          <a:blip r:embed="rId3"/>
          <a:srcRect l="5704" t="18143" r="54725" b="9199"/>
          <a:stretch/>
        </p:blipFill>
        <p:spPr>
          <a:xfrm>
            <a:off x="784923" y="2806681"/>
            <a:ext cx="4824536" cy="2821362"/>
          </a:xfrm>
          <a:prstGeom prst="rect">
            <a:avLst/>
          </a:prstGeom>
        </p:spPr>
      </p:pic>
      <p:pic>
        <p:nvPicPr>
          <p:cNvPr id="10" name="Afbeelding 9">
            <a:extLst>
              <a:ext uri="{FF2B5EF4-FFF2-40B4-BE49-F238E27FC236}">
                <a16:creationId xmlns:a16="http://schemas.microsoft.com/office/drawing/2014/main" id="{593FB002-3B9C-15BB-7BCB-1369538DCA9E}"/>
              </a:ext>
            </a:extLst>
          </p:cNvPr>
          <p:cNvPicPr>
            <a:picLocks noChangeAspect="1"/>
          </p:cNvPicPr>
          <p:nvPr/>
        </p:nvPicPr>
        <p:blipFill rotWithShape="1">
          <a:blip r:embed="rId4"/>
          <a:srcRect t="15880"/>
          <a:stretch/>
        </p:blipFill>
        <p:spPr>
          <a:xfrm>
            <a:off x="6080110" y="2173283"/>
            <a:ext cx="5237563" cy="2217428"/>
          </a:xfrm>
          <a:prstGeom prst="rect">
            <a:avLst/>
          </a:prstGeom>
        </p:spPr>
      </p:pic>
      <p:pic>
        <p:nvPicPr>
          <p:cNvPr id="12" name="Afbeelding 11">
            <a:extLst>
              <a:ext uri="{FF2B5EF4-FFF2-40B4-BE49-F238E27FC236}">
                <a16:creationId xmlns:a16="http://schemas.microsoft.com/office/drawing/2014/main" id="{80068D7C-BB49-0245-7C9A-F964D7DF4E7E}"/>
              </a:ext>
            </a:extLst>
          </p:cNvPr>
          <p:cNvPicPr>
            <a:picLocks noChangeAspect="1"/>
          </p:cNvPicPr>
          <p:nvPr/>
        </p:nvPicPr>
        <p:blipFill>
          <a:blip r:embed="rId5"/>
          <a:stretch>
            <a:fillRect/>
          </a:stretch>
        </p:blipFill>
        <p:spPr>
          <a:xfrm>
            <a:off x="6384032" y="4509120"/>
            <a:ext cx="4079776" cy="1956298"/>
          </a:xfrm>
          <a:prstGeom prst="rect">
            <a:avLst/>
          </a:prstGeom>
        </p:spPr>
      </p:pic>
    </p:spTree>
    <p:extLst>
      <p:ext uri="{BB962C8B-B14F-4D97-AF65-F5344CB8AC3E}">
        <p14:creationId xmlns:p14="http://schemas.microsoft.com/office/powerpoint/2010/main" val="168210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11853CEA-CEAD-4E03-A3D7-20CDF386655A}"/>
              </a:ext>
            </a:extLst>
          </p:cNvPr>
          <p:cNvSpPr>
            <a:spLocks noGrp="1"/>
          </p:cNvSpPr>
          <p:nvPr>
            <p:ph type="title"/>
          </p:nvPr>
        </p:nvSpPr>
        <p:spPr/>
        <p:txBody>
          <a:bodyPr/>
          <a:lstStyle/>
          <a:p>
            <a:endParaRPr lang="nl-BE"/>
          </a:p>
        </p:txBody>
      </p:sp>
      <p:pic>
        <p:nvPicPr>
          <p:cNvPr id="3" name="Afbeelding 2">
            <a:extLst>
              <a:ext uri="{FF2B5EF4-FFF2-40B4-BE49-F238E27FC236}">
                <a16:creationId xmlns:a16="http://schemas.microsoft.com/office/drawing/2014/main" id="{60A717C8-887B-4BFE-9981-69A4B15A5F5C}"/>
              </a:ext>
            </a:extLst>
          </p:cNvPr>
          <p:cNvPicPr/>
          <p:nvPr/>
        </p:nvPicPr>
        <p:blipFill rotWithShape="1">
          <a:blip r:embed="rId3"/>
          <a:srcRect l="-239" t="19950" r="239" b="16001"/>
          <a:stretch/>
        </p:blipFill>
        <p:spPr>
          <a:xfrm>
            <a:off x="36359" y="1661674"/>
            <a:ext cx="12192000" cy="4392488"/>
          </a:xfrm>
          <a:prstGeom prst="rect">
            <a:avLst/>
          </a:prstGeom>
        </p:spPr>
      </p:pic>
      <p:pic>
        <p:nvPicPr>
          <p:cNvPr id="5" name="Afbeelding 4">
            <a:extLst>
              <a:ext uri="{FF2B5EF4-FFF2-40B4-BE49-F238E27FC236}">
                <a16:creationId xmlns:a16="http://schemas.microsoft.com/office/drawing/2014/main" id="{1281EB5E-F85A-A624-B314-C2508E6ED75A}"/>
              </a:ext>
            </a:extLst>
          </p:cNvPr>
          <p:cNvPicPr>
            <a:picLocks noChangeAspect="1"/>
          </p:cNvPicPr>
          <p:nvPr/>
        </p:nvPicPr>
        <p:blipFill>
          <a:blip r:embed="rId4"/>
          <a:stretch>
            <a:fillRect/>
          </a:stretch>
        </p:blipFill>
        <p:spPr>
          <a:xfrm>
            <a:off x="551384" y="1196752"/>
            <a:ext cx="9906859" cy="469433"/>
          </a:xfrm>
          <a:prstGeom prst="rect">
            <a:avLst/>
          </a:prstGeom>
        </p:spPr>
      </p:pic>
      <p:sp>
        <p:nvSpPr>
          <p:cNvPr id="9" name="Tekstvak 8">
            <a:extLst>
              <a:ext uri="{FF2B5EF4-FFF2-40B4-BE49-F238E27FC236}">
                <a16:creationId xmlns:a16="http://schemas.microsoft.com/office/drawing/2014/main" id="{1648968C-17B3-AE0B-657B-CE56339E6D8B}"/>
              </a:ext>
            </a:extLst>
          </p:cNvPr>
          <p:cNvSpPr txBox="1"/>
          <p:nvPr/>
        </p:nvSpPr>
        <p:spPr>
          <a:xfrm>
            <a:off x="24329" y="709169"/>
            <a:ext cx="6893958" cy="484748"/>
          </a:xfrm>
          <a:prstGeom prst="rect">
            <a:avLst/>
          </a:prstGeom>
          <a:noFill/>
        </p:spPr>
        <p:txBody>
          <a:bodyPr wrap="square">
            <a:spAutoFit/>
          </a:bodyPr>
          <a:lstStyle/>
          <a:p>
            <a:r>
              <a:rPr kumimoji="0" lang="nl-BE" sz="2550" b="1" i="0" u="none" strike="noStrike" kern="1200" cap="all" spc="0" normalizeH="0" baseline="0" noProof="0" dirty="0">
                <a:ln>
                  <a:noFill/>
                </a:ln>
                <a:solidFill>
                  <a:srgbClr val="101820"/>
                </a:solidFill>
                <a:effectLst/>
                <a:uLnTx/>
                <a:uFillTx/>
                <a:latin typeface="Bryant Pro Bold"/>
                <a:ea typeface="+mj-ea"/>
                <a:cs typeface="+mj-cs"/>
              </a:rPr>
              <a:t>3. Uitneembare Gebitsprothesen </a:t>
            </a:r>
            <a:endParaRPr lang="nl-NL" dirty="0"/>
          </a:p>
        </p:txBody>
      </p:sp>
      <p:sp>
        <p:nvSpPr>
          <p:cNvPr id="6" name="Tekstvak 5">
            <a:extLst>
              <a:ext uri="{FF2B5EF4-FFF2-40B4-BE49-F238E27FC236}">
                <a16:creationId xmlns:a16="http://schemas.microsoft.com/office/drawing/2014/main" id="{879EFAAE-4B62-4C9B-436F-E04E6DE4A31E}"/>
              </a:ext>
            </a:extLst>
          </p:cNvPr>
          <p:cNvSpPr txBox="1"/>
          <p:nvPr/>
        </p:nvSpPr>
        <p:spPr>
          <a:xfrm>
            <a:off x="407368" y="6365195"/>
            <a:ext cx="6900040" cy="307777"/>
          </a:xfrm>
          <a:prstGeom prst="rect">
            <a:avLst/>
          </a:prstGeom>
          <a:noFill/>
        </p:spPr>
        <p:txBody>
          <a:bodyPr wrap="square">
            <a:spAutoFit/>
          </a:bodyPr>
          <a:lstStyle/>
          <a:p>
            <a:pPr algn="l"/>
            <a:r>
              <a:rPr lang="nl-NL" sz="1400" b="0" i="0" u="sng" dirty="0">
                <a:solidFill>
                  <a:srgbClr val="00A3E2"/>
                </a:solidFill>
                <a:effectLst/>
                <a:latin typeface="bryant"/>
                <a:hlinkClick r:id="rId5"/>
              </a:rPr>
              <a:t>Poetskaarten</a:t>
            </a:r>
            <a:endParaRPr lang="nl-NL" sz="1400" dirty="0"/>
          </a:p>
        </p:txBody>
      </p:sp>
    </p:spTree>
    <p:extLst>
      <p:ext uri="{BB962C8B-B14F-4D97-AF65-F5344CB8AC3E}">
        <p14:creationId xmlns:p14="http://schemas.microsoft.com/office/powerpoint/2010/main" val="855851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04588B12-982D-97D7-3E51-74DE85E02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1950" y="5229200"/>
            <a:ext cx="1674465" cy="1594327"/>
          </a:xfrm>
          <a:prstGeom prst="rect">
            <a:avLst/>
          </a:prstGeom>
        </p:spPr>
      </p:pic>
      <p:sp>
        <p:nvSpPr>
          <p:cNvPr id="5" name="Titel 4"/>
          <p:cNvSpPr>
            <a:spLocks noGrp="1"/>
          </p:cNvSpPr>
          <p:nvPr>
            <p:ph type="title"/>
          </p:nvPr>
        </p:nvSpPr>
        <p:spPr/>
        <p:txBody>
          <a:bodyPr/>
          <a:lstStyle/>
          <a:p>
            <a:r>
              <a:rPr lang="nl-BE" dirty="0"/>
              <a:t>3. Uitneembare Gebitsprothesen </a:t>
            </a:r>
          </a:p>
        </p:txBody>
      </p:sp>
      <p:sp>
        <p:nvSpPr>
          <p:cNvPr id="13" name="Tijdelijke aanduiding voor inhoud 12"/>
          <p:cNvSpPr>
            <a:spLocks noGrp="1"/>
          </p:cNvSpPr>
          <p:nvPr>
            <p:ph sz="half" idx="1"/>
          </p:nvPr>
        </p:nvSpPr>
        <p:spPr>
          <a:xfrm>
            <a:off x="431801" y="1916831"/>
            <a:ext cx="5808216" cy="4729857"/>
          </a:xfrm>
        </p:spPr>
        <p:txBody>
          <a:bodyPr>
            <a:normAutofit fontScale="85000" lnSpcReduction="20000"/>
          </a:bodyPr>
          <a:lstStyle/>
          <a:p>
            <a:pPr marL="449580" indent="0" algn="just">
              <a:lnSpc>
                <a:spcPct val="150000"/>
              </a:lnSpc>
              <a:spcAft>
                <a:spcPts val="1000"/>
              </a:spcAft>
              <a:buNone/>
            </a:pP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A/ </a:t>
            </a:r>
            <a:r>
              <a:rPr lang="nl-NL" sz="2000" u="sng" dirty="0">
                <a:effectLst/>
                <a:latin typeface="Bryant Pro Regular" panose="020B0503040000020003" pitchFamily="34" charset="0"/>
                <a:ea typeface="Verdana" panose="020B0604030504040204" pitchFamily="34" charset="0"/>
                <a:cs typeface="Times New Roman" panose="02020603050405020304" pitchFamily="18" charset="0"/>
              </a:rPr>
              <a:t>Partieel</a:t>
            </a: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 mét natuurlijke tanden in de mond</a:t>
            </a:r>
          </a:p>
          <a:p>
            <a:pPr marL="1125855" indent="-226695" algn="just">
              <a:lnSpc>
                <a:spcPct val="120000"/>
              </a:lnSpc>
              <a:spcAft>
                <a:spcPts val="1000"/>
              </a:spcAft>
            </a:pP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Skeletprothese (met metaal)</a:t>
            </a:r>
          </a:p>
          <a:p>
            <a:pPr marL="1125855" indent="-226695" algn="just">
              <a:lnSpc>
                <a:spcPct val="120000"/>
              </a:lnSpc>
              <a:spcAft>
                <a:spcPts val="1000"/>
              </a:spcAft>
            </a:pP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Plaatprothese (met kunststof)</a:t>
            </a:r>
          </a:p>
          <a:p>
            <a:pPr marL="449580" indent="0">
              <a:lnSpc>
                <a:spcPct val="150000"/>
              </a:lnSpc>
              <a:spcAft>
                <a:spcPts val="1000"/>
              </a:spcAft>
              <a:buNone/>
            </a:pP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B/ </a:t>
            </a:r>
            <a:r>
              <a:rPr lang="nl-NL" sz="2000" u="sng" dirty="0">
                <a:effectLst/>
                <a:latin typeface="Bryant Pro Regular" panose="020B0503040000020003" pitchFamily="34" charset="0"/>
                <a:ea typeface="Verdana" panose="020B0604030504040204" pitchFamily="34" charset="0"/>
                <a:cs typeface="Times New Roman" panose="02020603050405020304" pitchFamily="18" charset="0"/>
              </a:rPr>
              <a:t>Volledig</a:t>
            </a: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 géén natuurlijke tanden meer in de mond</a:t>
            </a:r>
          </a:p>
          <a:p>
            <a:pPr marL="1125855" indent="-226695" algn="just">
              <a:lnSpc>
                <a:spcPct val="150000"/>
              </a:lnSpc>
              <a:spcAft>
                <a:spcPts val="1000"/>
              </a:spcAft>
            </a:pP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Zonder verankeringen </a:t>
            </a:r>
          </a:p>
          <a:p>
            <a:pPr marL="1125855" indent="-226695">
              <a:lnSpc>
                <a:spcPct val="150000"/>
              </a:lnSpc>
              <a:spcAft>
                <a:spcPts val="1000"/>
              </a:spcAft>
            </a:pP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Mét verankeringen (de overkappingsprothese of ‘klikprothese’ (meestal in de onderkaak))</a:t>
            </a:r>
          </a:p>
          <a:p>
            <a:pPr marL="0" indent="0">
              <a:buNone/>
            </a:pPr>
            <a:endParaRPr lang="nl-BE" dirty="0"/>
          </a:p>
          <a:p>
            <a:endParaRPr lang="nl-BE" dirty="0"/>
          </a:p>
          <a:p>
            <a:endParaRPr lang="nl-BE" dirty="0"/>
          </a:p>
        </p:txBody>
      </p:sp>
      <p:pic>
        <p:nvPicPr>
          <p:cNvPr id="7" name="Afbeelding 6">
            <a:extLst>
              <a:ext uri="{FF2B5EF4-FFF2-40B4-BE49-F238E27FC236}">
                <a16:creationId xmlns:a16="http://schemas.microsoft.com/office/drawing/2014/main" id="{E7E30B5B-7DE1-7E60-F886-DC20C4A0A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0056" y="1589928"/>
            <a:ext cx="2265740" cy="1825340"/>
          </a:xfrm>
          <a:prstGeom prst="rect">
            <a:avLst/>
          </a:prstGeom>
        </p:spPr>
      </p:pic>
      <p:pic>
        <p:nvPicPr>
          <p:cNvPr id="8" name="Afbeelding 7">
            <a:extLst>
              <a:ext uri="{FF2B5EF4-FFF2-40B4-BE49-F238E27FC236}">
                <a16:creationId xmlns:a16="http://schemas.microsoft.com/office/drawing/2014/main" id="{CE4474FA-8C99-F57B-0148-93F726C852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2264" y="3042312"/>
            <a:ext cx="3855135" cy="2536389"/>
          </a:xfrm>
          <a:prstGeom prst="rect">
            <a:avLst/>
          </a:prstGeom>
        </p:spPr>
      </p:pic>
      <p:sp>
        <p:nvSpPr>
          <p:cNvPr id="2" name="Ovaal 1">
            <a:extLst>
              <a:ext uri="{FF2B5EF4-FFF2-40B4-BE49-F238E27FC236}">
                <a16:creationId xmlns:a16="http://schemas.microsoft.com/office/drawing/2014/main" id="{9509B505-EBF5-FFD4-03A3-EDDBECC1A66D}"/>
              </a:ext>
            </a:extLst>
          </p:cNvPr>
          <p:cNvSpPr/>
          <p:nvPr/>
        </p:nvSpPr>
        <p:spPr>
          <a:xfrm>
            <a:off x="8472264" y="3314514"/>
            <a:ext cx="2376264" cy="1991983"/>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p>
        </p:txBody>
      </p:sp>
      <p:pic>
        <p:nvPicPr>
          <p:cNvPr id="3" name="Afbeelding 2">
            <a:extLst>
              <a:ext uri="{FF2B5EF4-FFF2-40B4-BE49-F238E27FC236}">
                <a16:creationId xmlns:a16="http://schemas.microsoft.com/office/drawing/2014/main" id="{D08646E6-6A10-5C3F-C244-93C534BE3571}"/>
              </a:ext>
            </a:extLst>
          </p:cNvPr>
          <p:cNvPicPr>
            <a:picLocks noChangeAspect="1"/>
          </p:cNvPicPr>
          <p:nvPr/>
        </p:nvPicPr>
        <p:blipFill rotWithShape="1">
          <a:blip r:embed="rId6"/>
          <a:srcRect l="23688" t="13767" r="21945" b="26715"/>
          <a:stretch/>
        </p:blipFill>
        <p:spPr>
          <a:xfrm>
            <a:off x="8324326" y="5427062"/>
            <a:ext cx="1410726" cy="1365218"/>
          </a:xfrm>
          <a:prstGeom prst="rect">
            <a:avLst/>
          </a:prstGeom>
        </p:spPr>
      </p:pic>
      <p:pic>
        <p:nvPicPr>
          <p:cNvPr id="4" name="Afbeelding 3">
            <a:extLst>
              <a:ext uri="{FF2B5EF4-FFF2-40B4-BE49-F238E27FC236}">
                <a16:creationId xmlns:a16="http://schemas.microsoft.com/office/drawing/2014/main" id="{F38B8169-89F0-8F18-ACC5-E12E0FB5CDB0}"/>
              </a:ext>
            </a:extLst>
          </p:cNvPr>
          <p:cNvPicPr>
            <a:picLocks noChangeAspect="1"/>
          </p:cNvPicPr>
          <p:nvPr/>
        </p:nvPicPr>
        <p:blipFill rotWithShape="1">
          <a:blip r:embed="rId7"/>
          <a:srcRect l="16716" t="20263" r="18870" b="28373"/>
          <a:stretch/>
        </p:blipFill>
        <p:spPr>
          <a:xfrm>
            <a:off x="6524097" y="5232460"/>
            <a:ext cx="1800229" cy="1526357"/>
          </a:xfrm>
          <a:prstGeom prst="rect">
            <a:avLst/>
          </a:prstGeom>
        </p:spPr>
      </p:pic>
    </p:spTree>
    <p:extLst>
      <p:ext uri="{BB962C8B-B14F-4D97-AF65-F5344CB8AC3E}">
        <p14:creationId xmlns:p14="http://schemas.microsoft.com/office/powerpoint/2010/main" val="5090315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3. Gebitsprothesen</a:t>
            </a:r>
          </a:p>
        </p:txBody>
      </p:sp>
      <p:pic>
        <p:nvPicPr>
          <p:cNvPr id="11" name="Tijdelijke aanduiding voor inhoud 10">
            <a:extLst>
              <a:ext uri="{FF2B5EF4-FFF2-40B4-BE49-F238E27FC236}">
                <a16:creationId xmlns:a16="http://schemas.microsoft.com/office/drawing/2014/main" id="{585E93A5-CA93-ADE2-601B-E37AB2A278CF}"/>
              </a:ext>
            </a:extLst>
          </p:cNvPr>
          <p:cNvPicPr>
            <a:picLocks noGrp="1" noChangeAspect="1"/>
          </p:cNvPicPr>
          <p:nvPr>
            <p:ph idx="1"/>
          </p:nvPr>
        </p:nvPicPr>
        <p:blipFill rotWithShape="1">
          <a:blip r:embed="rId3"/>
          <a:srcRect l="5704" t="18143" r="54725" b="9199"/>
          <a:stretch/>
        </p:blipFill>
        <p:spPr>
          <a:xfrm>
            <a:off x="838199" y="2035146"/>
            <a:ext cx="6748592" cy="3946525"/>
          </a:xfrm>
          <a:prstGeom prst="rect">
            <a:avLst/>
          </a:prstGeom>
        </p:spPr>
      </p:pic>
      <p:sp>
        <p:nvSpPr>
          <p:cNvPr id="7" name="Tijdelijke aanduiding voor tekst 3">
            <a:extLst>
              <a:ext uri="{FF2B5EF4-FFF2-40B4-BE49-F238E27FC236}">
                <a16:creationId xmlns:a16="http://schemas.microsoft.com/office/drawing/2014/main" id="{B3EB96A4-1D02-4520-0A09-73F13145F85D}"/>
              </a:ext>
            </a:extLst>
          </p:cNvPr>
          <p:cNvSpPr>
            <a:spLocks noGrp="1"/>
          </p:cNvSpPr>
          <p:nvPr>
            <p:ph type="body" sz="quarter" idx="13"/>
          </p:nvPr>
        </p:nvSpPr>
        <p:spPr>
          <a:xfrm>
            <a:off x="838200" y="1556792"/>
            <a:ext cx="9899650" cy="346621"/>
          </a:xfrm>
        </p:spPr>
        <p:txBody>
          <a:bodyPr>
            <a:normAutofit/>
          </a:bodyPr>
          <a:lstStyle/>
          <a:p>
            <a:r>
              <a:rPr lang="nl-NL" sz="1200" dirty="0">
                <a:effectLst/>
                <a:latin typeface="Bryant Pro Regular" panose="020B0503040000020003" pitchFamily="34" charset="0"/>
                <a:ea typeface="Verdana" panose="020B0604030504040204" pitchFamily="34" charset="0"/>
                <a:cs typeface="Times New Roman" panose="02020603050405020304" pitchFamily="18" charset="0"/>
              </a:rPr>
              <a:t>Volledig: géén natuurlijke tanden meer in de mond (zonder verankeringen)</a:t>
            </a:r>
          </a:p>
        </p:txBody>
      </p:sp>
      <p:pic>
        <p:nvPicPr>
          <p:cNvPr id="12" name="Afbeelding 11">
            <a:extLst>
              <a:ext uri="{FF2B5EF4-FFF2-40B4-BE49-F238E27FC236}">
                <a16:creationId xmlns:a16="http://schemas.microsoft.com/office/drawing/2014/main" id="{3F139752-4D81-33AF-549A-B0383353D0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2264" y="4466158"/>
            <a:ext cx="3855135" cy="2536389"/>
          </a:xfrm>
          <a:prstGeom prst="rect">
            <a:avLst/>
          </a:prstGeom>
        </p:spPr>
      </p:pic>
      <p:sp>
        <p:nvSpPr>
          <p:cNvPr id="14" name="Tekstvak 13">
            <a:extLst>
              <a:ext uri="{FF2B5EF4-FFF2-40B4-BE49-F238E27FC236}">
                <a16:creationId xmlns:a16="http://schemas.microsoft.com/office/drawing/2014/main" id="{8D8EE32C-4A49-CA37-7DB0-78953F9D8568}"/>
              </a:ext>
            </a:extLst>
          </p:cNvPr>
          <p:cNvSpPr txBox="1"/>
          <p:nvPr/>
        </p:nvSpPr>
        <p:spPr>
          <a:xfrm>
            <a:off x="686751" y="6275431"/>
            <a:ext cx="7785513" cy="379527"/>
          </a:xfrm>
          <a:prstGeom prst="rect">
            <a:avLst/>
          </a:prstGeom>
          <a:noFill/>
        </p:spPr>
        <p:txBody>
          <a:bodyPr wrap="square">
            <a:spAutoFit/>
          </a:bodyPr>
          <a:lstStyle/>
          <a:p>
            <a:pPr lvl="0" algn="just">
              <a:lnSpc>
                <a:spcPct val="150000"/>
              </a:lnSpc>
            </a:pPr>
            <a:r>
              <a:rPr lang="nl-NL" sz="1400" dirty="0">
                <a:effectLst/>
                <a:latin typeface="Bryant Pro Regular" panose="020B0503040000020003" pitchFamily="34" charset="0"/>
                <a:ea typeface="Verdana" panose="020B0604030504040204" pitchFamily="34" charset="0"/>
                <a:cs typeface="Arial" panose="020B0604020202020204" pitchFamily="34" charset="0"/>
              </a:rPr>
              <a:t>Kennisclip ‘</a:t>
            </a:r>
            <a:r>
              <a:rPr lang="nl-NL" sz="1400" u="sng" dirty="0">
                <a:solidFill>
                  <a:srgbClr val="00A3E0"/>
                </a:solidFill>
                <a:effectLst/>
                <a:latin typeface="Bryant Pro Regular" panose="020B0503040000020003" pitchFamily="34" charset="0"/>
                <a:ea typeface="Verdana" panose="020B0604030504040204" pitchFamily="34" charset="0"/>
                <a:cs typeface="Arial" panose="020B0604020202020204" pitchFamily="34" charset="0"/>
                <a:hlinkClick r:id="rId5"/>
              </a:rPr>
              <a:t>materialen om een gebitsprothese te poetsen’</a:t>
            </a:r>
            <a:endParaRPr lang="nl-NL" sz="1400"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0437548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8199" y="211311"/>
            <a:ext cx="9900000" cy="1201466"/>
          </a:xfrm>
        </p:spPr>
        <p:txBody>
          <a:bodyPr/>
          <a:lstStyle/>
          <a:p>
            <a:r>
              <a:rPr lang="nl-BE" dirty="0"/>
              <a:t>3. Uitneembare Gebitsprothesen </a:t>
            </a:r>
            <a:br>
              <a:rPr lang="nl-BE" dirty="0"/>
            </a:br>
            <a:endParaRPr lang="nl-BE" dirty="0">
              <a:solidFill>
                <a:srgbClr val="00B0F0"/>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432" y="2132856"/>
            <a:ext cx="3779848" cy="3353091"/>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940" y="3100653"/>
            <a:ext cx="3974852" cy="2926046"/>
          </a:xfrm>
          <a:prstGeom prst="rect">
            <a:avLst/>
          </a:prstGeom>
        </p:spPr>
      </p:pic>
      <p:pic>
        <p:nvPicPr>
          <p:cNvPr id="7" name="Afbeelding 6">
            <a:extLst>
              <a:ext uri="{FF2B5EF4-FFF2-40B4-BE49-F238E27FC236}">
                <a16:creationId xmlns:a16="http://schemas.microsoft.com/office/drawing/2014/main" id="{9F5E63D0-560C-E182-94C5-125F5905CE2E}"/>
              </a:ext>
            </a:extLst>
          </p:cNvPr>
          <p:cNvPicPr>
            <a:picLocks noChangeAspect="1"/>
          </p:cNvPicPr>
          <p:nvPr/>
        </p:nvPicPr>
        <p:blipFill>
          <a:blip r:embed="rId5"/>
          <a:stretch>
            <a:fillRect/>
          </a:stretch>
        </p:blipFill>
        <p:spPr>
          <a:xfrm>
            <a:off x="834825" y="1160348"/>
            <a:ext cx="9900762" cy="347502"/>
          </a:xfrm>
          <a:prstGeom prst="rect">
            <a:avLst/>
          </a:prstGeom>
        </p:spPr>
      </p:pic>
      <p:pic>
        <p:nvPicPr>
          <p:cNvPr id="8" name="Afbeelding 7">
            <a:extLst>
              <a:ext uri="{FF2B5EF4-FFF2-40B4-BE49-F238E27FC236}">
                <a16:creationId xmlns:a16="http://schemas.microsoft.com/office/drawing/2014/main" id="{987B5298-3EB3-B79D-97E9-7E76E6BF3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1538" y="4468603"/>
            <a:ext cx="2997823" cy="2458097"/>
          </a:xfrm>
          <a:prstGeom prst="rect">
            <a:avLst/>
          </a:prstGeom>
        </p:spPr>
      </p:pic>
      <p:sp>
        <p:nvSpPr>
          <p:cNvPr id="10" name="Tekstvak 9">
            <a:extLst>
              <a:ext uri="{FF2B5EF4-FFF2-40B4-BE49-F238E27FC236}">
                <a16:creationId xmlns:a16="http://schemas.microsoft.com/office/drawing/2014/main" id="{6D07E75C-4C4F-B20B-9C33-656424F809FF}"/>
              </a:ext>
            </a:extLst>
          </p:cNvPr>
          <p:cNvSpPr txBox="1"/>
          <p:nvPr/>
        </p:nvSpPr>
        <p:spPr>
          <a:xfrm>
            <a:off x="479376" y="6267162"/>
            <a:ext cx="6900040" cy="379527"/>
          </a:xfrm>
          <a:prstGeom prst="rect">
            <a:avLst/>
          </a:prstGeom>
          <a:noFill/>
        </p:spPr>
        <p:txBody>
          <a:bodyPr wrap="square">
            <a:spAutoFit/>
          </a:bodyPr>
          <a:lstStyle/>
          <a:p>
            <a:pPr lvl="0" algn="just">
              <a:lnSpc>
                <a:spcPct val="150000"/>
              </a:lnSpc>
            </a:pPr>
            <a:r>
              <a:rPr lang="nl-NL" sz="1400" dirty="0">
                <a:effectLst/>
                <a:latin typeface="Bryant Pro Regular" panose="020B0503040000020003" pitchFamily="34" charset="0"/>
                <a:ea typeface="Verdana" panose="020B0604030504040204" pitchFamily="34" charset="0"/>
                <a:cs typeface="Arial" panose="020B0604020202020204" pitchFamily="34" charset="0"/>
              </a:rPr>
              <a:t>Kennisclip ‘</a:t>
            </a:r>
            <a:r>
              <a:rPr lang="nl-NL" sz="1400" u="sng" dirty="0">
                <a:solidFill>
                  <a:srgbClr val="00A3E0"/>
                </a:solidFill>
                <a:effectLst/>
                <a:latin typeface="Bryant Pro Regular" panose="020B0503040000020003" pitchFamily="34" charset="0"/>
                <a:ea typeface="Verdana" panose="020B0604030504040204" pitchFamily="34" charset="0"/>
                <a:cs typeface="Arial" panose="020B0604020202020204" pitchFamily="34" charset="0"/>
                <a:hlinkClick r:id="rId7"/>
              </a:rPr>
              <a:t>spoelen van een gebitsprothese’</a:t>
            </a:r>
            <a:endParaRPr lang="nl-NL" sz="1400"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0674951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3. gebitsprothesen</a:t>
            </a:r>
          </a:p>
        </p:txBody>
      </p:sp>
      <p:sp>
        <p:nvSpPr>
          <p:cNvPr id="6" name="Tijdelijke aanduiding voor tekst 5">
            <a:extLst>
              <a:ext uri="{FF2B5EF4-FFF2-40B4-BE49-F238E27FC236}">
                <a16:creationId xmlns:a16="http://schemas.microsoft.com/office/drawing/2014/main" id="{9AA218EA-6E15-2229-330D-F01484A969CF}"/>
              </a:ext>
            </a:extLst>
          </p:cNvPr>
          <p:cNvSpPr>
            <a:spLocks noGrp="1"/>
          </p:cNvSpPr>
          <p:nvPr>
            <p:ph type="body" sz="quarter" idx="13"/>
          </p:nvPr>
        </p:nvSpPr>
        <p:spPr>
          <a:xfrm>
            <a:off x="838200" y="1435311"/>
            <a:ext cx="4750825" cy="467356"/>
          </a:xfrm>
        </p:spPr>
        <p:txBody>
          <a:bodyPr>
            <a:normAutofit fontScale="92500" lnSpcReduction="10000"/>
          </a:bodyPr>
          <a:lstStyle/>
          <a:p>
            <a:r>
              <a:rPr lang="nl-NL" sz="1200" dirty="0">
                <a:effectLst/>
                <a:latin typeface="Bryant Pro Regular" panose="020B0503040000020003" pitchFamily="34" charset="0"/>
                <a:ea typeface="Verdana" panose="020B0604030504040204" pitchFamily="34" charset="0"/>
                <a:cs typeface="Times New Roman" panose="02020603050405020304" pitchFamily="18" charset="0"/>
              </a:rPr>
              <a:t>Volledig: géén natuurlijke tanden meer in de mond (zonder verankeringen)</a:t>
            </a:r>
          </a:p>
          <a:p>
            <a:endParaRPr lang="nl-NL" dirty="0"/>
          </a:p>
        </p:txBody>
      </p:sp>
      <p:pic>
        <p:nvPicPr>
          <p:cNvPr id="8" name="Afbeelding 7">
            <a:extLst>
              <a:ext uri="{FF2B5EF4-FFF2-40B4-BE49-F238E27FC236}">
                <a16:creationId xmlns:a16="http://schemas.microsoft.com/office/drawing/2014/main" id="{089AEBC1-96F8-544F-86A7-3737BC095BE5}"/>
              </a:ext>
            </a:extLst>
          </p:cNvPr>
          <p:cNvPicPr>
            <a:picLocks noChangeAspect="1"/>
          </p:cNvPicPr>
          <p:nvPr/>
        </p:nvPicPr>
        <p:blipFill rotWithShape="1">
          <a:blip r:embed="rId3"/>
          <a:srcRect r="673" b="25451"/>
          <a:stretch/>
        </p:blipFill>
        <p:spPr>
          <a:xfrm>
            <a:off x="5231904" y="652493"/>
            <a:ext cx="5506295" cy="6205507"/>
          </a:xfrm>
          <a:prstGeom prst="rect">
            <a:avLst/>
          </a:prstGeom>
        </p:spPr>
      </p:pic>
    </p:spTree>
    <p:extLst>
      <p:ext uri="{BB962C8B-B14F-4D97-AF65-F5344CB8AC3E}">
        <p14:creationId xmlns:p14="http://schemas.microsoft.com/office/powerpoint/2010/main" val="2643907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3. gebitsprothesen</a:t>
            </a:r>
          </a:p>
        </p:txBody>
      </p:sp>
      <p:sp>
        <p:nvSpPr>
          <p:cNvPr id="6" name="Tijdelijke aanduiding voor tekst 5">
            <a:extLst>
              <a:ext uri="{FF2B5EF4-FFF2-40B4-BE49-F238E27FC236}">
                <a16:creationId xmlns:a16="http://schemas.microsoft.com/office/drawing/2014/main" id="{9AA218EA-6E15-2229-330D-F01484A969CF}"/>
              </a:ext>
            </a:extLst>
          </p:cNvPr>
          <p:cNvSpPr>
            <a:spLocks noGrp="1"/>
          </p:cNvSpPr>
          <p:nvPr>
            <p:ph type="body" sz="quarter" idx="13"/>
          </p:nvPr>
        </p:nvSpPr>
        <p:spPr>
          <a:xfrm>
            <a:off x="838200" y="1435311"/>
            <a:ext cx="4750825" cy="467356"/>
          </a:xfrm>
        </p:spPr>
        <p:txBody>
          <a:bodyPr>
            <a:normAutofit fontScale="92500" lnSpcReduction="10000"/>
          </a:bodyPr>
          <a:lstStyle/>
          <a:p>
            <a:r>
              <a:rPr lang="nl-NL" sz="1200" dirty="0">
                <a:effectLst/>
                <a:latin typeface="Bryant Pro Regular" panose="020B0503040000020003" pitchFamily="34" charset="0"/>
                <a:ea typeface="Verdana" panose="020B0604030504040204" pitchFamily="34" charset="0"/>
                <a:cs typeface="Times New Roman" panose="02020603050405020304" pitchFamily="18" charset="0"/>
              </a:rPr>
              <a:t>Volledig: géén natuurlijke tanden meer in de mond (zonder verankeringen)</a:t>
            </a:r>
          </a:p>
          <a:p>
            <a:endParaRPr lang="nl-NL" dirty="0"/>
          </a:p>
        </p:txBody>
      </p:sp>
      <p:pic>
        <p:nvPicPr>
          <p:cNvPr id="7" name="Afbeelding 6">
            <a:extLst>
              <a:ext uri="{FF2B5EF4-FFF2-40B4-BE49-F238E27FC236}">
                <a16:creationId xmlns:a16="http://schemas.microsoft.com/office/drawing/2014/main" id="{ECEEB112-083F-1227-4985-20C9E51FF846}"/>
              </a:ext>
            </a:extLst>
          </p:cNvPr>
          <p:cNvPicPr>
            <a:picLocks noChangeAspect="1"/>
          </p:cNvPicPr>
          <p:nvPr/>
        </p:nvPicPr>
        <p:blipFill rotWithShape="1">
          <a:blip r:embed="rId3"/>
          <a:srcRect l="120"/>
          <a:stretch/>
        </p:blipFill>
        <p:spPr>
          <a:xfrm>
            <a:off x="407368" y="2211339"/>
            <a:ext cx="7407930" cy="2743995"/>
          </a:xfrm>
          <a:prstGeom prst="rect">
            <a:avLst/>
          </a:prstGeom>
        </p:spPr>
      </p:pic>
      <p:pic>
        <p:nvPicPr>
          <p:cNvPr id="9" name="Afbeelding 8">
            <a:extLst>
              <a:ext uri="{FF2B5EF4-FFF2-40B4-BE49-F238E27FC236}">
                <a16:creationId xmlns:a16="http://schemas.microsoft.com/office/drawing/2014/main" id="{F48C3ECA-4BF3-84D4-8CE9-59DB995BDD8D}"/>
              </a:ext>
            </a:extLst>
          </p:cNvPr>
          <p:cNvPicPr>
            <a:picLocks noChangeAspect="1"/>
          </p:cNvPicPr>
          <p:nvPr/>
        </p:nvPicPr>
        <p:blipFill rotWithShape="1">
          <a:blip r:embed="rId4">
            <a:extLst>
              <a:ext uri="{28A0092B-C50C-407E-A947-70E740481C1C}">
                <a14:useLocalDpi xmlns:a14="http://schemas.microsoft.com/office/drawing/2010/main" val="0"/>
              </a:ext>
            </a:extLst>
          </a:blip>
          <a:srcRect t="22958" b="21562"/>
          <a:stretch/>
        </p:blipFill>
        <p:spPr>
          <a:xfrm>
            <a:off x="8584205" y="5013176"/>
            <a:ext cx="1881208" cy="1512168"/>
          </a:xfrm>
          <a:prstGeom prst="rect">
            <a:avLst/>
          </a:prstGeom>
        </p:spPr>
      </p:pic>
      <p:sp>
        <p:nvSpPr>
          <p:cNvPr id="10" name="Verbodssymbool 5">
            <a:extLst>
              <a:ext uri="{FF2B5EF4-FFF2-40B4-BE49-F238E27FC236}">
                <a16:creationId xmlns:a16="http://schemas.microsoft.com/office/drawing/2014/main" id="{7635FEDF-98CE-4E66-B70A-CA619DBC201C}"/>
              </a:ext>
            </a:extLst>
          </p:cNvPr>
          <p:cNvSpPr/>
          <p:nvPr/>
        </p:nvSpPr>
        <p:spPr>
          <a:xfrm>
            <a:off x="9768408" y="6329929"/>
            <a:ext cx="597466" cy="467356"/>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F0000"/>
              </a:solidFill>
            </a:endParaRPr>
          </a:p>
        </p:txBody>
      </p:sp>
      <p:pic>
        <p:nvPicPr>
          <p:cNvPr id="12" name="Afbeelding 11">
            <a:extLst>
              <a:ext uri="{FF2B5EF4-FFF2-40B4-BE49-F238E27FC236}">
                <a16:creationId xmlns:a16="http://schemas.microsoft.com/office/drawing/2014/main" id="{7D681FE4-D5D3-0E3D-779F-B37BE2E92BD5}"/>
              </a:ext>
            </a:extLst>
          </p:cNvPr>
          <p:cNvPicPr>
            <a:picLocks noChangeAspect="1"/>
          </p:cNvPicPr>
          <p:nvPr/>
        </p:nvPicPr>
        <p:blipFill rotWithShape="1">
          <a:blip r:embed="rId5"/>
          <a:srcRect t="2411" b="1"/>
          <a:stretch/>
        </p:blipFill>
        <p:spPr>
          <a:xfrm>
            <a:off x="7209217" y="3354958"/>
            <a:ext cx="1589867" cy="3049192"/>
          </a:xfrm>
          <a:prstGeom prst="rect">
            <a:avLst/>
          </a:prstGeom>
          <a:effectLst>
            <a:softEdge rad="0"/>
          </a:effectLst>
          <a:scene3d>
            <a:camera prst="perspectiveAbove"/>
            <a:lightRig rig="threePt" dir="t"/>
          </a:scene3d>
          <a:sp3d prstMaterial="flat">
            <a:bevelB w="165100" prst="coolSlant"/>
          </a:sp3d>
        </p:spPr>
      </p:pic>
      <p:pic>
        <p:nvPicPr>
          <p:cNvPr id="13" name="Afbeelding 12">
            <a:extLst>
              <a:ext uri="{FF2B5EF4-FFF2-40B4-BE49-F238E27FC236}">
                <a16:creationId xmlns:a16="http://schemas.microsoft.com/office/drawing/2014/main" id="{7BCCF9D2-74CC-1AB6-3573-ADF8DD8A0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7089" y="442476"/>
            <a:ext cx="2304256" cy="2106864"/>
          </a:xfrm>
          <a:prstGeom prst="rect">
            <a:avLst/>
          </a:prstGeom>
        </p:spPr>
      </p:pic>
      <p:sp>
        <p:nvSpPr>
          <p:cNvPr id="15" name="Tekstvak 14">
            <a:extLst>
              <a:ext uri="{FF2B5EF4-FFF2-40B4-BE49-F238E27FC236}">
                <a16:creationId xmlns:a16="http://schemas.microsoft.com/office/drawing/2014/main" id="{87E2B257-2CE4-4A67-0EB5-D35E2CD1D2A6}"/>
              </a:ext>
            </a:extLst>
          </p:cNvPr>
          <p:cNvSpPr txBox="1"/>
          <p:nvPr/>
        </p:nvSpPr>
        <p:spPr>
          <a:xfrm>
            <a:off x="661313" y="5869073"/>
            <a:ext cx="6900040" cy="745782"/>
          </a:xfrm>
          <a:prstGeom prst="rect">
            <a:avLst/>
          </a:prstGeom>
          <a:noFill/>
        </p:spPr>
        <p:txBody>
          <a:bodyPr wrap="square">
            <a:spAutoFit/>
          </a:bodyPr>
          <a:lstStyle/>
          <a:p>
            <a:pPr lvl="0" algn="just">
              <a:lnSpc>
                <a:spcPct val="150000"/>
              </a:lnSpc>
            </a:pPr>
            <a:r>
              <a:rPr lang="nl-NL" sz="1400" dirty="0">
                <a:effectLst/>
                <a:latin typeface="Bryant Pro Regular" panose="020B0503040000020003" pitchFamily="34" charset="0"/>
                <a:ea typeface="Verdana" panose="020B0604030504040204" pitchFamily="34" charset="0"/>
                <a:cs typeface="Arial" panose="020B0604020202020204" pitchFamily="34" charset="0"/>
              </a:rPr>
              <a:t>Kennisclip ‘</a:t>
            </a:r>
            <a:r>
              <a:rPr lang="nl-NL" sz="1400" u="sng" dirty="0">
                <a:solidFill>
                  <a:srgbClr val="00A3E0"/>
                </a:solidFill>
                <a:effectLst/>
                <a:latin typeface="Bryant Pro Regular" panose="020B0503040000020003" pitchFamily="34" charset="0"/>
                <a:ea typeface="Verdana" panose="020B0604030504040204" pitchFamily="34" charset="0"/>
                <a:cs typeface="Arial" panose="020B0604020202020204" pitchFamily="34" charset="0"/>
                <a:hlinkClick r:id="rId7"/>
              </a:rPr>
              <a:t>de gebitsprothese ’s nachts droog bewaren</a:t>
            </a:r>
            <a:r>
              <a:rPr lang="nl-NL" sz="1400" dirty="0">
                <a:effectLst/>
                <a:latin typeface="Bryant Pro Regular" panose="020B0503040000020003" pitchFamily="34" charset="0"/>
                <a:ea typeface="Verdana" panose="020B0604030504040204" pitchFamily="34" charset="0"/>
                <a:cs typeface="Arial" panose="020B0604020202020204" pitchFamily="34" charset="0"/>
              </a:rPr>
              <a:t>’</a:t>
            </a:r>
            <a:endParaRPr lang="nl-NL" sz="1400" dirty="0">
              <a:effectLst/>
              <a:latin typeface="Verdana" panose="020B0604030504040204" pitchFamily="34" charset="0"/>
              <a:ea typeface="Verdana" panose="020B0604030504040204" pitchFamily="34" charset="0"/>
              <a:cs typeface="Times New Roman" panose="02020603050405020304" pitchFamily="18" charset="0"/>
            </a:endParaRPr>
          </a:p>
          <a:p>
            <a:pPr lvl="0" algn="just">
              <a:lnSpc>
                <a:spcPct val="150000"/>
              </a:lnSpc>
            </a:pPr>
            <a:r>
              <a:rPr lang="nl-NL" sz="1400" dirty="0">
                <a:effectLst/>
                <a:latin typeface="Bryant Pro Regular" panose="020B0503040000020003" pitchFamily="34" charset="0"/>
                <a:ea typeface="Verdana" panose="020B0604030504040204" pitchFamily="34" charset="0"/>
                <a:cs typeface="Arial" panose="020B0604020202020204" pitchFamily="34" charset="0"/>
              </a:rPr>
              <a:t>Kennisclip ‘</a:t>
            </a:r>
            <a:r>
              <a:rPr lang="nl-NL" sz="1400" u="sng" dirty="0">
                <a:solidFill>
                  <a:srgbClr val="00A3E0"/>
                </a:solidFill>
                <a:effectLst/>
                <a:latin typeface="Bryant Pro Regular" panose="020B0503040000020003" pitchFamily="34" charset="0"/>
                <a:ea typeface="Verdana" panose="020B0604030504040204" pitchFamily="34" charset="0"/>
                <a:cs typeface="Arial" panose="020B0604020202020204" pitchFamily="34" charset="0"/>
                <a:hlinkClick r:id="rId8"/>
              </a:rPr>
              <a:t>een gebitsprothese en reinigingstabletten’</a:t>
            </a:r>
            <a:endParaRPr lang="nl-NL" sz="1400"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467930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180292"/>
            <a:ext cx="4751388" cy="3724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oelichting met afgeronde rechthoek 2"/>
          <p:cNvSpPr/>
          <p:nvPr/>
        </p:nvSpPr>
        <p:spPr>
          <a:xfrm>
            <a:off x="7562945" y="823311"/>
            <a:ext cx="2688609" cy="163990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latin typeface="Bryant Pro Bold" panose="020B0503040000020003" pitchFamily="34" charset="0"/>
              </a:rPr>
              <a:t>Gebruik de rechte borstel voor de kant van de tanden. </a:t>
            </a:r>
          </a:p>
        </p:txBody>
      </p:sp>
      <p:pic>
        <p:nvPicPr>
          <p:cNvPr id="5" name="Afbeelding 4">
            <a:extLst>
              <a:ext uri="{FF2B5EF4-FFF2-40B4-BE49-F238E27FC236}">
                <a16:creationId xmlns:a16="http://schemas.microsoft.com/office/drawing/2014/main" id="{3781862F-AB21-4996-92B7-B695D2DFD2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7813" y="2708920"/>
            <a:ext cx="4718871" cy="3819269"/>
          </a:xfrm>
          <a:prstGeom prst="rect">
            <a:avLst/>
          </a:prstGeom>
        </p:spPr>
      </p:pic>
      <p:sp>
        <p:nvSpPr>
          <p:cNvPr id="7" name="Tekstvak 6">
            <a:extLst>
              <a:ext uri="{FF2B5EF4-FFF2-40B4-BE49-F238E27FC236}">
                <a16:creationId xmlns:a16="http://schemas.microsoft.com/office/drawing/2014/main" id="{5710E907-2488-44DB-8DBE-9E5940B18967}"/>
              </a:ext>
            </a:extLst>
          </p:cNvPr>
          <p:cNvSpPr txBox="1"/>
          <p:nvPr/>
        </p:nvSpPr>
        <p:spPr>
          <a:xfrm>
            <a:off x="1803041" y="5187902"/>
            <a:ext cx="2511381" cy="369332"/>
          </a:xfrm>
          <a:prstGeom prst="rect">
            <a:avLst/>
          </a:prstGeom>
          <a:noFill/>
        </p:spPr>
        <p:txBody>
          <a:bodyPr wrap="square" rtlCol="0">
            <a:spAutoFit/>
          </a:bodyPr>
          <a:lstStyle/>
          <a:p>
            <a:r>
              <a:rPr lang="nl-BE" dirty="0">
                <a:solidFill>
                  <a:schemeClr val="bg1"/>
                </a:solidFill>
                <a:latin typeface="+mj-lt"/>
              </a:rPr>
              <a:t>Gezonde Mond ©</a:t>
            </a:r>
          </a:p>
        </p:txBody>
      </p:sp>
      <p:sp>
        <p:nvSpPr>
          <p:cNvPr id="8" name="Titel 1">
            <a:extLst>
              <a:ext uri="{FF2B5EF4-FFF2-40B4-BE49-F238E27FC236}">
                <a16:creationId xmlns:a16="http://schemas.microsoft.com/office/drawing/2014/main" id="{D23462E9-9E01-C2B7-58D8-4A1B8EF89869}"/>
              </a:ext>
            </a:extLst>
          </p:cNvPr>
          <p:cNvSpPr txBox="1">
            <a:spLocks/>
          </p:cNvSpPr>
          <p:nvPr/>
        </p:nvSpPr>
        <p:spPr>
          <a:xfrm>
            <a:off x="838199" y="211311"/>
            <a:ext cx="9900000" cy="910588"/>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2550" b="1" kern="1200" cap="all" baseline="0">
                <a:solidFill>
                  <a:schemeClr val="tx1"/>
                </a:solidFill>
                <a:latin typeface="+mj-lt"/>
                <a:ea typeface="+mj-ea"/>
                <a:cs typeface="+mj-cs"/>
              </a:defRPr>
            </a:lvl1pPr>
          </a:lstStyle>
          <a:p>
            <a:pPr fontAlgn="auto">
              <a:spcAft>
                <a:spcPts val="0"/>
              </a:spcAft>
            </a:pPr>
            <a:r>
              <a:rPr lang="nl-BE" dirty="0"/>
              <a:t>3. gebitsprothesen</a:t>
            </a:r>
          </a:p>
        </p:txBody>
      </p:sp>
      <p:sp>
        <p:nvSpPr>
          <p:cNvPr id="10" name="Tijdelijke aanduiding voor tekst 5">
            <a:extLst>
              <a:ext uri="{FF2B5EF4-FFF2-40B4-BE49-F238E27FC236}">
                <a16:creationId xmlns:a16="http://schemas.microsoft.com/office/drawing/2014/main" id="{80F7082A-55D4-8EE3-5380-FB9A73FC6DE9}"/>
              </a:ext>
            </a:extLst>
          </p:cNvPr>
          <p:cNvSpPr txBox="1">
            <a:spLocks/>
          </p:cNvSpPr>
          <p:nvPr/>
        </p:nvSpPr>
        <p:spPr>
          <a:xfrm>
            <a:off x="838199" y="1122340"/>
            <a:ext cx="6724746" cy="467356"/>
          </a:xfrm>
          <a:prstGeom prst="rect">
            <a:avLst/>
          </a:prstGeom>
        </p:spPr>
        <p:txBody>
          <a:bodyPr>
            <a:normAutofit/>
          </a:bodyPr>
          <a:lstStyle>
            <a:lvl1pPr marL="171450" indent="-171450" algn="l" defTabSz="685800" rtl="0" eaLnBrk="1" latinLnBrk="0" hangingPunct="1">
              <a:lnSpc>
                <a:spcPct val="100000"/>
              </a:lnSpc>
              <a:spcBef>
                <a:spcPts val="1350"/>
              </a:spcBef>
              <a:buClr>
                <a:schemeClr val="accent2"/>
              </a:buClr>
              <a:buSzPct val="120000"/>
              <a:buFont typeface="Bryant Pro Bold" panose="020B0503040000020003" pitchFamily="34" charset="0"/>
              <a:buChar char="&gt;"/>
              <a:defRPr sz="2000" b="1" kern="1200">
                <a:solidFill>
                  <a:schemeClr val="tx1"/>
                </a:solidFill>
                <a:latin typeface="+mn-lt"/>
                <a:ea typeface="+mn-ea"/>
                <a:cs typeface="+mn-cs"/>
              </a:defRPr>
            </a:lvl1pPr>
            <a:lvl2pPr marL="336947"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2pPr>
            <a:lvl3pPr marL="471488"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chemeClr val="tx2"/>
              </a:buClr>
              <a:buSzPct val="120000"/>
              <a:buFont typeface="Bryant Pro Bold" panose="020B0503040000020003" pitchFamily="34" charset="0"/>
              <a:buChar char="&gt;"/>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nl-NL" sz="1100" b="0" cap="all" dirty="0">
                <a:latin typeface="Bryant Pro Regular" panose="020B0503040000020003" pitchFamily="34" charset="0"/>
                <a:ea typeface="Verdana" panose="020B0604030504040204" pitchFamily="34" charset="0"/>
                <a:cs typeface="Times New Roman" panose="02020603050405020304" pitchFamily="18" charset="0"/>
              </a:rPr>
              <a:t>Volledig: géén natuurlijke tanden meer in de mond (zonder verankeringen)</a:t>
            </a:r>
          </a:p>
          <a:p>
            <a:pPr fontAlgn="auto">
              <a:spcAft>
                <a:spcPts val="0"/>
              </a:spcAft>
            </a:pPr>
            <a:endParaRPr lang="nl-NL" dirty="0"/>
          </a:p>
        </p:txBody>
      </p:sp>
    </p:spTree>
    <p:extLst>
      <p:ext uri="{BB962C8B-B14F-4D97-AF65-F5344CB8AC3E}">
        <p14:creationId xmlns:p14="http://schemas.microsoft.com/office/powerpoint/2010/main" val="3031300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7851" y="358436"/>
            <a:ext cx="9900000" cy="598599"/>
          </a:xfrm>
        </p:spPr>
        <p:txBody>
          <a:bodyPr/>
          <a:lstStyle/>
          <a:p>
            <a:r>
              <a:rPr lang="nl-BE" dirty="0"/>
              <a:t>De samenstelling van de gezonde mond</a:t>
            </a:r>
          </a:p>
        </p:txBody>
      </p:sp>
      <p:pic>
        <p:nvPicPr>
          <p:cNvPr id="4" name="Picture 8">
            <a:extLst>
              <a:ext uri="{FF2B5EF4-FFF2-40B4-BE49-F238E27FC236}">
                <a16:creationId xmlns:a16="http://schemas.microsoft.com/office/drawing/2014/main" id="{2ACB151F-E6F8-7BD2-047F-985AAA60DF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3632" y="1519133"/>
            <a:ext cx="6336704" cy="3931364"/>
          </a:xfrm>
          <a:prstGeom prst="rect">
            <a:avLst/>
          </a:prstGeom>
        </p:spPr>
      </p:pic>
      <p:sp>
        <p:nvSpPr>
          <p:cNvPr id="5" name="Tijdelijke aanduiding voor tekst 3">
            <a:extLst>
              <a:ext uri="{FF2B5EF4-FFF2-40B4-BE49-F238E27FC236}">
                <a16:creationId xmlns:a16="http://schemas.microsoft.com/office/drawing/2014/main" id="{9178617F-5B8E-4FEE-A20F-7B3C12C8FF6C}"/>
              </a:ext>
            </a:extLst>
          </p:cNvPr>
          <p:cNvSpPr txBox="1">
            <a:spLocks/>
          </p:cNvSpPr>
          <p:nvPr/>
        </p:nvSpPr>
        <p:spPr>
          <a:xfrm>
            <a:off x="837851" y="1034331"/>
            <a:ext cx="9899651" cy="467356"/>
          </a:xfrm>
          <a:prstGeom prst="rect">
            <a:avLst/>
          </a:prstGeom>
        </p:spPr>
        <p:txBody>
          <a:bodyPr/>
          <a:lstStyle>
            <a:lvl1pPr marL="171450" indent="-171450" algn="l" defTabSz="685800" rtl="0" eaLnBrk="1" latinLnBrk="0" hangingPunct="1">
              <a:lnSpc>
                <a:spcPct val="100000"/>
              </a:lnSpc>
              <a:spcBef>
                <a:spcPts val="1350"/>
              </a:spcBef>
              <a:buClr>
                <a:schemeClr val="accent2"/>
              </a:buClr>
              <a:buSzPct val="120000"/>
              <a:buFont typeface="Bryant Pro Bold" panose="020B0503040000020003" pitchFamily="34" charset="0"/>
              <a:buChar char="&gt;"/>
              <a:defRPr sz="2000" b="1" kern="1200">
                <a:solidFill>
                  <a:schemeClr val="tx1"/>
                </a:solidFill>
                <a:latin typeface="+mn-lt"/>
                <a:ea typeface="+mn-ea"/>
                <a:cs typeface="+mn-cs"/>
              </a:defRPr>
            </a:lvl1pPr>
            <a:lvl2pPr marL="336947"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2pPr>
            <a:lvl3pPr marL="471488"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chemeClr val="tx2"/>
              </a:buClr>
              <a:buSzPct val="120000"/>
              <a:buFont typeface="Bryant Pro Bold" panose="020B0503040000020003" pitchFamily="34" charset="0"/>
              <a:buChar char="&gt;"/>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nl-BE" dirty="0"/>
              <a:t>De tanden</a:t>
            </a:r>
          </a:p>
        </p:txBody>
      </p:sp>
      <p:sp>
        <p:nvSpPr>
          <p:cNvPr id="3" name="Tekstvak 2">
            <a:extLst>
              <a:ext uri="{FF2B5EF4-FFF2-40B4-BE49-F238E27FC236}">
                <a16:creationId xmlns:a16="http://schemas.microsoft.com/office/drawing/2014/main" id="{D008BE77-56A0-412C-A5C1-46F87DFB0754}"/>
              </a:ext>
            </a:extLst>
          </p:cNvPr>
          <p:cNvSpPr txBox="1"/>
          <p:nvPr/>
        </p:nvSpPr>
        <p:spPr>
          <a:xfrm>
            <a:off x="837851" y="6335339"/>
            <a:ext cx="6893958" cy="276999"/>
          </a:xfrm>
          <a:prstGeom prst="rect">
            <a:avLst/>
          </a:prstGeom>
          <a:noFill/>
        </p:spPr>
        <p:txBody>
          <a:bodyPr wrap="square">
            <a:spAutoFit/>
          </a:bodyPr>
          <a:lstStyle/>
          <a:p>
            <a:pPr algn="l"/>
            <a:r>
              <a:rPr lang="nl-BE" sz="1200" dirty="0"/>
              <a:t>Meer info onderdelen van de tand: handleiding basiskoffer</a:t>
            </a:r>
            <a:endParaRPr lang="nl-NL" sz="1200" dirty="0"/>
          </a:p>
        </p:txBody>
      </p:sp>
      <p:pic>
        <p:nvPicPr>
          <p:cNvPr id="8" name="Afbeelding 7">
            <a:extLst>
              <a:ext uri="{FF2B5EF4-FFF2-40B4-BE49-F238E27FC236}">
                <a16:creationId xmlns:a16="http://schemas.microsoft.com/office/drawing/2014/main" id="{132B66CE-0515-3C67-B3E9-AB3A41EFD2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3872" y="5721503"/>
            <a:ext cx="502920" cy="481330"/>
          </a:xfrm>
          <a:prstGeom prst="rect">
            <a:avLst/>
          </a:prstGeom>
        </p:spPr>
      </p:pic>
    </p:spTree>
    <p:extLst>
      <p:ext uri="{BB962C8B-B14F-4D97-AF65-F5344CB8AC3E}">
        <p14:creationId xmlns:p14="http://schemas.microsoft.com/office/powerpoint/2010/main" val="34505520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629" y="2071836"/>
            <a:ext cx="4267570" cy="3188484"/>
          </a:xfrm>
          <a:prstGeom prst="rect">
            <a:avLst/>
          </a:prstGeom>
        </p:spPr>
      </p:pic>
      <p:pic>
        <p:nvPicPr>
          <p:cNvPr id="12" name="Tijdelijke aanduiding voor inhoud 3"/>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442043" y="2071836"/>
            <a:ext cx="4389500" cy="3200677"/>
          </a:xfrm>
        </p:spPr>
      </p:pic>
      <p:sp>
        <p:nvSpPr>
          <p:cNvPr id="8" name="Toelichting met afgeronde rechthoek 7"/>
          <p:cNvSpPr/>
          <p:nvPr/>
        </p:nvSpPr>
        <p:spPr>
          <a:xfrm>
            <a:off x="3865838" y="5089084"/>
            <a:ext cx="2688609" cy="1639907"/>
          </a:xfrm>
          <a:prstGeom prst="wedgeRoundRectCallout">
            <a:avLst>
              <a:gd name="adj1" fmla="val -63346"/>
              <a:gd name="adj2" fmla="val -428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latin typeface="Bryant Pro Bold" panose="020B0503040000020003" pitchFamily="34" charset="0"/>
              </a:rPr>
              <a:t>Gebruik de schuine borstel voor de kant van het tandvlees!</a:t>
            </a:r>
          </a:p>
        </p:txBody>
      </p:sp>
      <p:sp>
        <p:nvSpPr>
          <p:cNvPr id="5" name="Titel 1">
            <a:extLst>
              <a:ext uri="{FF2B5EF4-FFF2-40B4-BE49-F238E27FC236}">
                <a16:creationId xmlns:a16="http://schemas.microsoft.com/office/drawing/2014/main" id="{0C354F15-8036-52BB-224E-C17B5A2463EE}"/>
              </a:ext>
            </a:extLst>
          </p:cNvPr>
          <p:cNvSpPr txBox="1">
            <a:spLocks/>
          </p:cNvSpPr>
          <p:nvPr/>
        </p:nvSpPr>
        <p:spPr>
          <a:xfrm>
            <a:off x="838199" y="211311"/>
            <a:ext cx="9900000" cy="910588"/>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2550" b="1" kern="1200" cap="all" baseline="0">
                <a:solidFill>
                  <a:schemeClr val="tx1"/>
                </a:solidFill>
                <a:latin typeface="+mj-lt"/>
                <a:ea typeface="+mj-ea"/>
                <a:cs typeface="+mj-cs"/>
              </a:defRPr>
            </a:lvl1pPr>
          </a:lstStyle>
          <a:p>
            <a:pPr fontAlgn="auto">
              <a:spcAft>
                <a:spcPts val="0"/>
              </a:spcAft>
            </a:pPr>
            <a:r>
              <a:rPr lang="nl-BE" dirty="0"/>
              <a:t>3. gebitsprothesen</a:t>
            </a:r>
          </a:p>
        </p:txBody>
      </p:sp>
      <p:sp>
        <p:nvSpPr>
          <p:cNvPr id="6" name="Tijdelijke aanduiding voor tekst 5">
            <a:extLst>
              <a:ext uri="{FF2B5EF4-FFF2-40B4-BE49-F238E27FC236}">
                <a16:creationId xmlns:a16="http://schemas.microsoft.com/office/drawing/2014/main" id="{BB25E34C-D907-D624-1BD7-2F479FE3638F}"/>
              </a:ext>
            </a:extLst>
          </p:cNvPr>
          <p:cNvSpPr txBox="1">
            <a:spLocks/>
          </p:cNvSpPr>
          <p:nvPr/>
        </p:nvSpPr>
        <p:spPr>
          <a:xfrm>
            <a:off x="838199" y="1176766"/>
            <a:ext cx="6724746" cy="467356"/>
          </a:xfrm>
          <a:prstGeom prst="rect">
            <a:avLst/>
          </a:prstGeom>
        </p:spPr>
        <p:txBody>
          <a:bodyPr>
            <a:normAutofit/>
          </a:bodyPr>
          <a:lstStyle>
            <a:lvl1pPr marL="171450" indent="-171450" algn="l" defTabSz="685800" rtl="0" eaLnBrk="1" latinLnBrk="0" hangingPunct="1">
              <a:lnSpc>
                <a:spcPct val="100000"/>
              </a:lnSpc>
              <a:spcBef>
                <a:spcPts val="1350"/>
              </a:spcBef>
              <a:buClr>
                <a:schemeClr val="accent2"/>
              </a:buClr>
              <a:buSzPct val="120000"/>
              <a:buFont typeface="Bryant Pro Bold" panose="020B0503040000020003" pitchFamily="34" charset="0"/>
              <a:buChar char="&gt;"/>
              <a:defRPr sz="2000" b="1" kern="1200">
                <a:solidFill>
                  <a:schemeClr val="tx1"/>
                </a:solidFill>
                <a:latin typeface="+mn-lt"/>
                <a:ea typeface="+mn-ea"/>
                <a:cs typeface="+mn-cs"/>
              </a:defRPr>
            </a:lvl1pPr>
            <a:lvl2pPr marL="336947"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2pPr>
            <a:lvl3pPr marL="471488"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chemeClr val="tx2"/>
              </a:buClr>
              <a:buSzPct val="120000"/>
              <a:buFont typeface="Bryant Pro Bold" panose="020B0503040000020003" pitchFamily="34" charset="0"/>
              <a:buChar char="&gt;"/>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nl-NL" sz="1100" b="0" cap="all" dirty="0">
                <a:latin typeface="Bryant Pro Regular" panose="020B0503040000020003" pitchFamily="34" charset="0"/>
                <a:ea typeface="Verdana" panose="020B0604030504040204" pitchFamily="34" charset="0"/>
                <a:cs typeface="Times New Roman" panose="02020603050405020304" pitchFamily="18" charset="0"/>
              </a:rPr>
              <a:t>Volledig: géén natuurlijke tanden meer in de mond (zonder verankeringen)</a:t>
            </a:r>
          </a:p>
          <a:p>
            <a:pPr fontAlgn="auto">
              <a:spcAft>
                <a:spcPts val="0"/>
              </a:spcAft>
            </a:pPr>
            <a:endParaRPr lang="nl-NL" dirty="0"/>
          </a:p>
        </p:txBody>
      </p:sp>
    </p:spTree>
    <p:extLst>
      <p:ext uri="{BB962C8B-B14F-4D97-AF65-F5344CB8AC3E}">
        <p14:creationId xmlns:p14="http://schemas.microsoft.com/office/powerpoint/2010/main" val="708918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t>3. Uitneembare Gebitsprothesen </a:t>
            </a:r>
          </a:p>
        </p:txBody>
      </p:sp>
      <p:sp>
        <p:nvSpPr>
          <p:cNvPr id="13" name="Tijdelijke aanduiding voor inhoud 12"/>
          <p:cNvSpPr>
            <a:spLocks noGrp="1"/>
          </p:cNvSpPr>
          <p:nvPr>
            <p:ph sz="half" idx="1"/>
          </p:nvPr>
        </p:nvSpPr>
        <p:spPr>
          <a:xfrm>
            <a:off x="431801" y="1916831"/>
            <a:ext cx="6203725" cy="4729857"/>
          </a:xfrm>
        </p:spPr>
        <p:txBody>
          <a:bodyPr>
            <a:normAutofit fontScale="85000" lnSpcReduction="10000"/>
          </a:bodyPr>
          <a:lstStyle/>
          <a:p>
            <a:pPr marL="449580" indent="0" algn="just">
              <a:lnSpc>
                <a:spcPct val="150000"/>
              </a:lnSpc>
              <a:spcAft>
                <a:spcPts val="1000"/>
              </a:spcAft>
              <a:buNone/>
            </a:pP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A/ </a:t>
            </a:r>
            <a:r>
              <a:rPr lang="nl-NL" sz="2000" u="sng" dirty="0">
                <a:effectLst/>
                <a:latin typeface="Bryant Pro Regular" panose="020B0503040000020003" pitchFamily="34" charset="0"/>
                <a:ea typeface="Verdana" panose="020B0604030504040204" pitchFamily="34" charset="0"/>
                <a:cs typeface="Times New Roman" panose="02020603050405020304" pitchFamily="18" charset="0"/>
              </a:rPr>
              <a:t>Partieel</a:t>
            </a: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 mét natuurlijke tanden in de mond</a:t>
            </a:r>
          </a:p>
          <a:p>
            <a:pPr marL="1125855" indent="-226695" algn="just">
              <a:lnSpc>
                <a:spcPct val="120000"/>
              </a:lnSpc>
              <a:spcAft>
                <a:spcPts val="1000"/>
              </a:spcAft>
            </a:pP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Skeletprothese (met metaal)</a:t>
            </a:r>
          </a:p>
          <a:p>
            <a:pPr marL="1125855" indent="-226695" algn="just">
              <a:lnSpc>
                <a:spcPct val="120000"/>
              </a:lnSpc>
              <a:spcAft>
                <a:spcPts val="1000"/>
              </a:spcAft>
            </a:pP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Plaatprothese (met kunststof)</a:t>
            </a:r>
          </a:p>
          <a:p>
            <a:pPr marL="449580" indent="0">
              <a:lnSpc>
                <a:spcPct val="150000"/>
              </a:lnSpc>
              <a:spcAft>
                <a:spcPts val="1000"/>
              </a:spcAft>
              <a:buNone/>
            </a:pP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B/ </a:t>
            </a:r>
            <a:r>
              <a:rPr lang="nl-NL" sz="2000" u="sng" dirty="0">
                <a:effectLst/>
                <a:latin typeface="Bryant Pro Regular" panose="020B0503040000020003" pitchFamily="34" charset="0"/>
                <a:ea typeface="Verdana" panose="020B0604030504040204" pitchFamily="34" charset="0"/>
                <a:cs typeface="Times New Roman" panose="02020603050405020304" pitchFamily="18" charset="0"/>
              </a:rPr>
              <a:t>Volledig</a:t>
            </a: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 géén natuurlijke tanden meer in de mond</a:t>
            </a:r>
          </a:p>
          <a:p>
            <a:pPr marL="1125855" indent="-226695" algn="just">
              <a:lnSpc>
                <a:spcPct val="150000"/>
              </a:lnSpc>
              <a:spcAft>
                <a:spcPts val="1000"/>
              </a:spcAft>
            </a:pP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Zonder verankeringen </a:t>
            </a:r>
          </a:p>
          <a:p>
            <a:pPr marL="1125855" indent="-226695">
              <a:lnSpc>
                <a:spcPct val="150000"/>
              </a:lnSpc>
              <a:spcAft>
                <a:spcPts val="1000"/>
              </a:spcAft>
            </a:pPr>
            <a:r>
              <a:rPr lang="nl-NL" sz="2000" dirty="0">
                <a:effectLst/>
                <a:latin typeface="Bryant Pro Regular" panose="020B0503040000020003" pitchFamily="34" charset="0"/>
                <a:ea typeface="Verdana" panose="020B0604030504040204" pitchFamily="34" charset="0"/>
                <a:cs typeface="Times New Roman" panose="02020603050405020304" pitchFamily="18" charset="0"/>
              </a:rPr>
              <a:t>Mét verankeringen (de overkappingsprothese of ‘klikprothese’ (meestal in de onderkaak))</a:t>
            </a:r>
          </a:p>
          <a:p>
            <a:pPr marL="0" indent="0">
              <a:buNone/>
            </a:pPr>
            <a:endParaRPr lang="nl-BE" dirty="0"/>
          </a:p>
          <a:p>
            <a:endParaRPr lang="nl-BE" dirty="0"/>
          </a:p>
          <a:p>
            <a:endParaRPr lang="nl-BE" dirty="0"/>
          </a:p>
        </p:txBody>
      </p:sp>
      <p:pic>
        <p:nvPicPr>
          <p:cNvPr id="7" name="Afbeelding 6">
            <a:extLst>
              <a:ext uri="{FF2B5EF4-FFF2-40B4-BE49-F238E27FC236}">
                <a16:creationId xmlns:a16="http://schemas.microsoft.com/office/drawing/2014/main" id="{E7E30B5B-7DE1-7E60-F886-DC20C4A0A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056" y="1589928"/>
            <a:ext cx="2265740" cy="1825340"/>
          </a:xfrm>
          <a:prstGeom prst="rect">
            <a:avLst/>
          </a:prstGeom>
        </p:spPr>
      </p:pic>
      <p:pic>
        <p:nvPicPr>
          <p:cNvPr id="8" name="Afbeelding 7">
            <a:extLst>
              <a:ext uri="{FF2B5EF4-FFF2-40B4-BE49-F238E27FC236}">
                <a16:creationId xmlns:a16="http://schemas.microsoft.com/office/drawing/2014/main" id="{CE4474FA-8C99-F57B-0148-93F726C85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8903" y="3066411"/>
            <a:ext cx="3855135" cy="2536389"/>
          </a:xfrm>
          <a:prstGeom prst="rect">
            <a:avLst/>
          </a:prstGeom>
        </p:spPr>
      </p:pic>
      <p:pic>
        <p:nvPicPr>
          <p:cNvPr id="11" name="Afbeelding 10">
            <a:extLst>
              <a:ext uri="{FF2B5EF4-FFF2-40B4-BE49-F238E27FC236}">
                <a16:creationId xmlns:a16="http://schemas.microsoft.com/office/drawing/2014/main" id="{04588B12-982D-97D7-3E51-74DE85E02C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1979" y="5361205"/>
            <a:ext cx="1559416" cy="1484784"/>
          </a:xfrm>
          <a:prstGeom prst="rect">
            <a:avLst/>
          </a:prstGeom>
        </p:spPr>
      </p:pic>
      <p:pic>
        <p:nvPicPr>
          <p:cNvPr id="2" name="Afbeelding 1">
            <a:extLst>
              <a:ext uri="{FF2B5EF4-FFF2-40B4-BE49-F238E27FC236}">
                <a16:creationId xmlns:a16="http://schemas.microsoft.com/office/drawing/2014/main" id="{2B744FAB-4651-5927-69E9-2B8774472E34}"/>
              </a:ext>
            </a:extLst>
          </p:cNvPr>
          <p:cNvPicPr>
            <a:picLocks noChangeAspect="1"/>
          </p:cNvPicPr>
          <p:nvPr/>
        </p:nvPicPr>
        <p:blipFill rotWithShape="1">
          <a:blip r:embed="rId6"/>
          <a:srcRect l="23688" t="13767" r="21945" b="26715"/>
          <a:stretch/>
        </p:blipFill>
        <p:spPr>
          <a:xfrm>
            <a:off x="7810897" y="5491597"/>
            <a:ext cx="1264801" cy="1224000"/>
          </a:xfrm>
          <a:prstGeom prst="rect">
            <a:avLst/>
          </a:prstGeom>
        </p:spPr>
      </p:pic>
      <p:pic>
        <p:nvPicPr>
          <p:cNvPr id="4" name="Afbeelding 3">
            <a:extLst>
              <a:ext uri="{FF2B5EF4-FFF2-40B4-BE49-F238E27FC236}">
                <a16:creationId xmlns:a16="http://schemas.microsoft.com/office/drawing/2014/main" id="{BB52595A-FA66-314B-D159-7E476E44785F}"/>
              </a:ext>
            </a:extLst>
          </p:cNvPr>
          <p:cNvPicPr>
            <a:picLocks noChangeAspect="1"/>
          </p:cNvPicPr>
          <p:nvPr/>
        </p:nvPicPr>
        <p:blipFill rotWithShape="1">
          <a:blip r:embed="rId7"/>
          <a:srcRect l="16716" t="20263" r="18870" b="28373"/>
          <a:stretch/>
        </p:blipFill>
        <p:spPr>
          <a:xfrm>
            <a:off x="6240017" y="5243287"/>
            <a:ext cx="1660310" cy="1407724"/>
          </a:xfrm>
          <a:prstGeom prst="rect">
            <a:avLst/>
          </a:prstGeom>
        </p:spPr>
      </p:pic>
      <p:sp>
        <p:nvSpPr>
          <p:cNvPr id="3" name="Ovaal 2">
            <a:extLst>
              <a:ext uri="{FF2B5EF4-FFF2-40B4-BE49-F238E27FC236}">
                <a16:creationId xmlns:a16="http://schemas.microsoft.com/office/drawing/2014/main" id="{E6D8FCAF-9893-FC2A-BEBB-03E4103D4AF0}"/>
              </a:ext>
            </a:extLst>
          </p:cNvPr>
          <p:cNvSpPr/>
          <p:nvPr/>
        </p:nvSpPr>
        <p:spPr>
          <a:xfrm>
            <a:off x="5595084" y="5086582"/>
            <a:ext cx="5607011" cy="1762773"/>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p>
        </p:txBody>
      </p:sp>
    </p:spTree>
    <p:extLst>
      <p:ext uri="{BB962C8B-B14F-4D97-AF65-F5344CB8AC3E}">
        <p14:creationId xmlns:p14="http://schemas.microsoft.com/office/powerpoint/2010/main" val="344374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E2450D2C-5141-1507-81CB-78943701F50C}"/>
              </a:ext>
            </a:extLst>
          </p:cNvPr>
          <p:cNvPicPr>
            <a:picLocks noChangeAspect="1"/>
          </p:cNvPicPr>
          <p:nvPr/>
        </p:nvPicPr>
        <p:blipFill rotWithShape="1">
          <a:blip r:embed="rId3"/>
          <a:srcRect t="18815" b="22775"/>
          <a:stretch/>
        </p:blipFill>
        <p:spPr>
          <a:xfrm>
            <a:off x="2640684" y="2764892"/>
            <a:ext cx="3886297" cy="2413668"/>
          </a:xfrm>
          <a:prstGeom prst="rect">
            <a:avLst/>
          </a:prstGeom>
        </p:spPr>
      </p:pic>
      <p:sp>
        <p:nvSpPr>
          <p:cNvPr id="2" name="Titel 1"/>
          <p:cNvSpPr>
            <a:spLocks noGrp="1"/>
          </p:cNvSpPr>
          <p:nvPr>
            <p:ph type="title"/>
          </p:nvPr>
        </p:nvSpPr>
        <p:spPr>
          <a:xfrm>
            <a:off x="767408" y="620688"/>
            <a:ext cx="9900000" cy="1224000"/>
          </a:xfrm>
        </p:spPr>
        <p:txBody>
          <a:bodyPr/>
          <a:lstStyle/>
          <a:p>
            <a:r>
              <a:rPr lang="nl-BE" dirty="0"/>
              <a:t>3. uitneembare </a:t>
            </a:r>
            <a:r>
              <a:rPr lang="nl-BE" dirty="0" err="1"/>
              <a:t>GeBITSstructuren</a:t>
            </a:r>
            <a:r>
              <a:rPr lang="nl-BE" dirty="0"/>
              <a:t> (klikprothese)</a:t>
            </a:r>
          </a:p>
        </p:txBody>
      </p:sp>
      <p:pic>
        <p:nvPicPr>
          <p:cNvPr id="3" name="Afbeelding 2">
            <a:extLst>
              <a:ext uri="{FF2B5EF4-FFF2-40B4-BE49-F238E27FC236}">
                <a16:creationId xmlns:a16="http://schemas.microsoft.com/office/drawing/2014/main" id="{241C62AB-48C9-4E81-8C15-0989DF87F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272" y="4797152"/>
            <a:ext cx="5895343" cy="1847248"/>
          </a:xfrm>
          <a:prstGeom prst="rect">
            <a:avLst/>
          </a:prstGeom>
        </p:spPr>
      </p:pic>
      <p:pic>
        <p:nvPicPr>
          <p:cNvPr id="7" name="Afbeelding 6">
            <a:extLst>
              <a:ext uri="{FF2B5EF4-FFF2-40B4-BE49-F238E27FC236}">
                <a16:creationId xmlns:a16="http://schemas.microsoft.com/office/drawing/2014/main" id="{6C417129-93C0-F42D-F6F3-F7C7B21877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8168" y="2748504"/>
            <a:ext cx="2810500" cy="1908213"/>
          </a:xfrm>
          <a:prstGeom prst="rect">
            <a:avLst/>
          </a:prstGeom>
        </p:spPr>
      </p:pic>
      <p:sp>
        <p:nvSpPr>
          <p:cNvPr id="14" name="Tekstvak 13">
            <a:extLst>
              <a:ext uri="{FF2B5EF4-FFF2-40B4-BE49-F238E27FC236}">
                <a16:creationId xmlns:a16="http://schemas.microsoft.com/office/drawing/2014/main" id="{995ADD66-8802-FDB5-75E3-58515D2ACB4E}"/>
              </a:ext>
            </a:extLst>
          </p:cNvPr>
          <p:cNvSpPr txBox="1"/>
          <p:nvPr/>
        </p:nvSpPr>
        <p:spPr>
          <a:xfrm>
            <a:off x="983432" y="2165791"/>
            <a:ext cx="6895214" cy="261610"/>
          </a:xfrm>
          <a:prstGeom prst="rect">
            <a:avLst/>
          </a:prstGeom>
          <a:noFill/>
        </p:spPr>
        <p:txBody>
          <a:bodyPr wrap="square">
            <a:spAutoFit/>
          </a:bodyPr>
          <a:lstStyle/>
          <a:p>
            <a:pPr algn="l"/>
            <a:r>
              <a:rPr lang="nl-NL" sz="1100" cap="all" dirty="0">
                <a:latin typeface="Bryant Pro Regular" panose="020B0503040000020003" pitchFamily="34" charset="0"/>
                <a:ea typeface="Verdana" panose="020B0604030504040204" pitchFamily="34" charset="0"/>
                <a:cs typeface="Times New Roman" panose="02020603050405020304" pitchFamily="18" charset="0"/>
              </a:rPr>
              <a:t>Volledig: Mét verankeringen (klikprothese of overkappingsprothese) </a:t>
            </a:r>
          </a:p>
        </p:txBody>
      </p:sp>
      <p:pic>
        <p:nvPicPr>
          <p:cNvPr id="15" name="Afbeelding 14">
            <a:extLst>
              <a:ext uri="{FF2B5EF4-FFF2-40B4-BE49-F238E27FC236}">
                <a16:creationId xmlns:a16="http://schemas.microsoft.com/office/drawing/2014/main" id="{C302FF51-F1CB-8976-7AB9-43733D6875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171" y="3932824"/>
            <a:ext cx="2420322" cy="2304488"/>
          </a:xfrm>
          <a:prstGeom prst="rect">
            <a:avLst/>
          </a:prstGeom>
        </p:spPr>
      </p:pic>
      <p:pic>
        <p:nvPicPr>
          <p:cNvPr id="16" name="Afbeelding 15">
            <a:extLst>
              <a:ext uri="{FF2B5EF4-FFF2-40B4-BE49-F238E27FC236}">
                <a16:creationId xmlns:a16="http://schemas.microsoft.com/office/drawing/2014/main" id="{76F41D74-8626-0BD3-197A-1E8EE981A9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303022">
            <a:off x="3029255" y="5816312"/>
            <a:ext cx="1408715" cy="286960"/>
          </a:xfrm>
          <a:prstGeom prst="rect">
            <a:avLst/>
          </a:prstGeom>
        </p:spPr>
      </p:pic>
      <p:cxnSp>
        <p:nvCxnSpPr>
          <p:cNvPr id="17" name="Rechte verbindingslijn met pijl 16">
            <a:extLst>
              <a:ext uri="{FF2B5EF4-FFF2-40B4-BE49-F238E27FC236}">
                <a16:creationId xmlns:a16="http://schemas.microsoft.com/office/drawing/2014/main" id="{AFF1E0DD-0416-6DF1-5E4A-678CCC12D0F7}"/>
              </a:ext>
            </a:extLst>
          </p:cNvPr>
          <p:cNvCxnSpPr>
            <a:cxnSpLocks/>
          </p:cNvCxnSpPr>
          <p:nvPr/>
        </p:nvCxnSpPr>
        <p:spPr>
          <a:xfrm flipH="1">
            <a:off x="3733612" y="5720776"/>
            <a:ext cx="409757" cy="72126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8557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7408" y="620688"/>
            <a:ext cx="9900000" cy="1224000"/>
          </a:xfrm>
        </p:spPr>
        <p:txBody>
          <a:bodyPr/>
          <a:lstStyle/>
          <a:p>
            <a:r>
              <a:rPr lang="nl-BE" dirty="0"/>
              <a:t>3. uitneembare </a:t>
            </a:r>
            <a:r>
              <a:rPr lang="nl-BE" dirty="0" err="1"/>
              <a:t>GeBITSstructuren</a:t>
            </a:r>
            <a:r>
              <a:rPr lang="nl-BE" dirty="0"/>
              <a:t> (klikprothese)</a:t>
            </a:r>
          </a:p>
        </p:txBody>
      </p:sp>
      <p:sp>
        <p:nvSpPr>
          <p:cNvPr id="14" name="Tekstvak 13">
            <a:extLst>
              <a:ext uri="{FF2B5EF4-FFF2-40B4-BE49-F238E27FC236}">
                <a16:creationId xmlns:a16="http://schemas.microsoft.com/office/drawing/2014/main" id="{995ADD66-8802-FDB5-75E3-58515D2ACB4E}"/>
              </a:ext>
            </a:extLst>
          </p:cNvPr>
          <p:cNvSpPr txBox="1"/>
          <p:nvPr/>
        </p:nvSpPr>
        <p:spPr>
          <a:xfrm>
            <a:off x="983432" y="2165791"/>
            <a:ext cx="6895214" cy="261610"/>
          </a:xfrm>
          <a:prstGeom prst="rect">
            <a:avLst/>
          </a:prstGeom>
          <a:noFill/>
        </p:spPr>
        <p:txBody>
          <a:bodyPr wrap="square">
            <a:spAutoFit/>
          </a:bodyPr>
          <a:lstStyle/>
          <a:p>
            <a:pPr algn="l"/>
            <a:r>
              <a:rPr lang="nl-NL" sz="1100" cap="all" dirty="0">
                <a:latin typeface="Bryant Pro Regular" panose="020B0503040000020003" pitchFamily="34" charset="0"/>
                <a:ea typeface="Verdana" panose="020B0604030504040204" pitchFamily="34" charset="0"/>
                <a:cs typeface="Times New Roman" panose="02020603050405020304" pitchFamily="18" charset="0"/>
              </a:rPr>
              <a:t>Volledig: Mét verankeringen (klikprothese of overkappingsprothese) </a:t>
            </a:r>
          </a:p>
        </p:txBody>
      </p:sp>
      <p:pic>
        <p:nvPicPr>
          <p:cNvPr id="4" name="Afbeelding 3">
            <a:extLst>
              <a:ext uri="{FF2B5EF4-FFF2-40B4-BE49-F238E27FC236}">
                <a16:creationId xmlns:a16="http://schemas.microsoft.com/office/drawing/2014/main" id="{7C9ED484-7114-343A-A55B-22E30582DC0F}"/>
              </a:ext>
            </a:extLst>
          </p:cNvPr>
          <p:cNvPicPr>
            <a:picLocks noChangeAspect="1"/>
          </p:cNvPicPr>
          <p:nvPr/>
        </p:nvPicPr>
        <p:blipFill rotWithShape="1">
          <a:blip r:embed="rId3"/>
          <a:srcRect l="22799" t="8590" b="25934"/>
          <a:stretch/>
        </p:blipFill>
        <p:spPr>
          <a:xfrm>
            <a:off x="479376" y="2958920"/>
            <a:ext cx="3169744" cy="2376496"/>
          </a:xfrm>
          <a:prstGeom prst="rect">
            <a:avLst/>
          </a:prstGeom>
        </p:spPr>
      </p:pic>
      <p:pic>
        <p:nvPicPr>
          <p:cNvPr id="5" name="Afbeelding 4">
            <a:extLst>
              <a:ext uri="{FF2B5EF4-FFF2-40B4-BE49-F238E27FC236}">
                <a16:creationId xmlns:a16="http://schemas.microsoft.com/office/drawing/2014/main" id="{F09D5148-EC26-A0EB-4B3C-5C9F989065F0}"/>
              </a:ext>
            </a:extLst>
          </p:cNvPr>
          <p:cNvPicPr>
            <a:picLocks noChangeAspect="1"/>
          </p:cNvPicPr>
          <p:nvPr/>
        </p:nvPicPr>
        <p:blipFill rotWithShape="1">
          <a:blip r:embed="rId4">
            <a:extLst>
              <a:ext uri="{28A0092B-C50C-407E-A947-70E740481C1C}">
                <a14:useLocalDpi xmlns:a14="http://schemas.microsoft.com/office/drawing/2010/main" val="0"/>
              </a:ext>
            </a:extLst>
          </a:blip>
          <a:srcRect r="7284"/>
          <a:stretch/>
        </p:blipFill>
        <p:spPr>
          <a:xfrm>
            <a:off x="1943788" y="5395634"/>
            <a:ext cx="3119848" cy="1224000"/>
          </a:xfrm>
          <a:prstGeom prst="rect">
            <a:avLst/>
          </a:prstGeom>
        </p:spPr>
      </p:pic>
      <p:pic>
        <p:nvPicPr>
          <p:cNvPr id="6" name="Afbeelding 5">
            <a:extLst>
              <a:ext uri="{FF2B5EF4-FFF2-40B4-BE49-F238E27FC236}">
                <a16:creationId xmlns:a16="http://schemas.microsoft.com/office/drawing/2014/main" id="{3D9D70FB-C5F4-E54F-96BA-68F17FD2E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3712" y="2794613"/>
            <a:ext cx="3740046" cy="2705109"/>
          </a:xfrm>
          <a:prstGeom prst="rect">
            <a:avLst/>
          </a:prstGeom>
        </p:spPr>
      </p:pic>
      <p:pic>
        <p:nvPicPr>
          <p:cNvPr id="9" name="Afbeelding 8">
            <a:extLst>
              <a:ext uri="{FF2B5EF4-FFF2-40B4-BE49-F238E27FC236}">
                <a16:creationId xmlns:a16="http://schemas.microsoft.com/office/drawing/2014/main" id="{A970C95F-1536-3CE9-7394-35B83AAB46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0481" y="2414825"/>
            <a:ext cx="3877392" cy="2152075"/>
          </a:xfrm>
          <a:prstGeom prst="rect">
            <a:avLst/>
          </a:prstGeom>
        </p:spPr>
      </p:pic>
      <p:pic>
        <p:nvPicPr>
          <p:cNvPr id="11" name="Afbeelding 10">
            <a:extLst>
              <a:ext uri="{FF2B5EF4-FFF2-40B4-BE49-F238E27FC236}">
                <a16:creationId xmlns:a16="http://schemas.microsoft.com/office/drawing/2014/main" id="{435562E3-0C8D-5E54-678E-EFF37A4609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67328">
            <a:off x="9510837" y="5757794"/>
            <a:ext cx="2199773" cy="522571"/>
          </a:xfrm>
          <a:prstGeom prst="rect">
            <a:avLst/>
          </a:prstGeom>
        </p:spPr>
      </p:pic>
      <p:cxnSp>
        <p:nvCxnSpPr>
          <p:cNvPr id="12" name="Rechte verbindingslijn met pijl 11">
            <a:extLst>
              <a:ext uri="{FF2B5EF4-FFF2-40B4-BE49-F238E27FC236}">
                <a16:creationId xmlns:a16="http://schemas.microsoft.com/office/drawing/2014/main" id="{BCED3352-961F-2028-5758-4C4EB305DB7C}"/>
              </a:ext>
            </a:extLst>
          </p:cNvPr>
          <p:cNvCxnSpPr>
            <a:cxnSpLocks/>
          </p:cNvCxnSpPr>
          <p:nvPr/>
        </p:nvCxnSpPr>
        <p:spPr>
          <a:xfrm>
            <a:off x="10416480" y="5851818"/>
            <a:ext cx="997476" cy="31163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7416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7408" y="620688"/>
            <a:ext cx="9900000" cy="1224000"/>
          </a:xfrm>
        </p:spPr>
        <p:txBody>
          <a:bodyPr/>
          <a:lstStyle/>
          <a:p>
            <a:r>
              <a:rPr lang="nl-BE" dirty="0"/>
              <a:t>3. Uitneembare Gebitsprothesen </a:t>
            </a:r>
          </a:p>
        </p:txBody>
      </p:sp>
      <p:sp>
        <p:nvSpPr>
          <p:cNvPr id="7" name="Tijdelijke aanduiding voor tekst 3">
            <a:extLst>
              <a:ext uri="{FF2B5EF4-FFF2-40B4-BE49-F238E27FC236}">
                <a16:creationId xmlns:a16="http://schemas.microsoft.com/office/drawing/2014/main" id="{0A0E51E6-E0E5-6F87-B890-6FEB7D65F253}"/>
              </a:ext>
            </a:extLst>
          </p:cNvPr>
          <p:cNvSpPr>
            <a:spLocks noGrp="1"/>
          </p:cNvSpPr>
          <p:nvPr>
            <p:ph type="body" sz="quarter" idx="13"/>
          </p:nvPr>
        </p:nvSpPr>
        <p:spPr>
          <a:xfrm>
            <a:off x="784923" y="1999934"/>
            <a:ext cx="9899651" cy="467356"/>
          </a:xfrm>
        </p:spPr>
        <p:txBody>
          <a:bodyPr/>
          <a:lstStyle/>
          <a:p>
            <a:r>
              <a:rPr lang="nl-BE" dirty="0"/>
              <a:t>VOLLEDIG:</a:t>
            </a:r>
            <a:r>
              <a:rPr lang="nl-NL" sz="1200" cap="all" dirty="0">
                <a:latin typeface="Bryant Pro Regular" panose="020B0503040000020003" pitchFamily="34" charset="0"/>
                <a:ea typeface="Verdana" panose="020B0604030504040204" pitchFamily="34" charset="0"/>
                <a:cs typeface="Times New Roman" panose="02020603050405020304" pitchFamily="18" charset="0"/>
              </a:rPr>
              <a:t> Mét verankeringen (klikprothese of overkappingsprothese) </a:t>
            </a:r>
            <a:endParaRPr lang="nl-BE" dirty="0"/>
          </a:p>
        </p:txBody>
      </p:sp>
      <p:pic>
        <p:nvPicPr>
          <p:cNvPr id="6" name="Afbeelding 5">
            <a:extLst>
              <a:ext uri="{FF2B5EF4-FFF2-40B4-BE49-F238E27FC236}">
                <a16:creationId xmlns:a16="http://schemas.microsoft.com/office/drawing/2014/main" id="{36741C65-101A-63BA-F0D8-8C2714844868}"/>
              </a:ext>
            </a:extLst>
          </p:cNvPr>
          <p:cNvPicPr>
            <a:picLocks noChangeAspect="1"/>
          </p:cNvPicPr>
          <p:nvPr/>
        </p:nvPicPr>
        <p:blipFill rotWithShape="1">
          <a:blip r:embed="rId3"/>
          <a:srcRect l="5704" t="18143" r="54725" b="9199"/>
          <a:stretch/>
        </p:blipFill>
        <p:spPr>
          <a:xfrm>
            <a:off x="729329" y="2769257"/>
            <a:ext cx="4824536" cy="2821362"/>
          </a:xfrm>
          <a:prstGeom prst="rect">
            <a:avLst/>
          </a:prstGeom>
        </p:spPr>
      </p:pic>
      <p:pic>
        <p:nvPicPr>
          <p:cNvPr id="10" name="Afbeelding 9">
            <a:extLst>
              <a:ext uri="{FF2B5EF4-FFF2-40B4-BE49-F238E27FC236}">
                <a16:creationId xmlns:a16="http://schemas.microsoft.com/office/drawing/2014/main" id="{593FB002-3B9C-15BB-7BCB-1369538DCA9E}"/>
              </a:ext>
            </a:extLst>
          </p:cNvPr>
          <p:cNvPicPr>
            <a:picLocks noChangeAspect="1"/>
          </p:cNvPicPr>
          <p:nvPr/>
        </p:nvPicPr>
        <p:blipFill rotWithShape="1">
          <a:blip r:embed="rId4"/>
          <a:srcRect t="15880"/>
          <a:stretch/>
        </p:blipFill>
        <p:spPr>
          <a:xfrm>
            <a:off x="5760378" y="3281997"/>
            <a:ext cx="5237563" cy="2217428"/>
          </a:xfrm>
          <a:prstGeom prst="rect">
            <a:avLst/>
          </a:prstGeom>
        </p:spPr>
      </p:pic>
      <p:pic>
        <p:nvPicPr>
          <p:cNvPr id="12" name="Afbeelding 11">
            <a:extLst>
              <a:ext uri="{FF2B5EF4-FFF2-40B4-BE49-F238E27FC236}">
                <a16:creationId xmlns:a16="http://schemas.microsoft.com/office/drawing/2014/main" id="{80068D7C-BB49-0245-7C9A-F964D7DF4E7E}"/>
              </a:ext>
            </a:extLst>
          </p:cNvPr>
          <p:cNvPicPr>
            <a:picLocks noChangeAspect="1"/>
          </p:cNvPicPr>
          <p:nvPr/>
        </p:nvPicPr>
        <p:blipFill rotWithShape="1">
          <a:blip r:embed="rId5"/>
          <a:srcRect l="4866" r="69995" b="176"/>
          <a:stretch/>
        </p:blipFill>
        <p:spPr>
          <a:xfrm>
            <a:off x="11166375" y="3447352"/>
            <a:ext cx="1025625" cy="1952842"/>
          </a:xfrm>
          <a:prstGeom prst="rect">
            <a:avLst/>
          </a:prstGeom>
        </p:spPr>
      </p:pic>
    </p:spTree>
    <p:extLst>
      <p:ext uri="{BB962C8B-B14F-4D97-AF65-F5344CB8AC3E}">
        <p14:creationId xmlns:p14="http://schemas.microsoft.com/office/powerpoint/2010/main" val="38113210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7408" y="620688"/>
            <a:ext cx="9900000" cy="467356"/>
          </a:xfrm>
        </p:spPr>
        <p:txBody>
          <a:bodyPr/>
          <a:lstStyle/>
          <a:p>
            <a:r>
              <a:rPr lang="nl-BE" dirty="0"/>
              <a:t>3. Uitneembare Gebitsprothesen </a:t>
            </a:r>
          </a:p>
        </p:txBody>
      </p:sp>
      <p:sp>
        <p:nvSpPr>
          <p:cNvPr id="7" name="Tijdelijke aanduiding voor tekst 3">
            <a:extLst>
              <a:ext uri="{FF2B5EF4-FFF2-40B4-BE49-F238E27FC236}">
                <a16:creationId xmlns:a16="http://schemas.microsoft.com/office/drawing/2014/main" id="{0A0E51E6-E0E5-6F87-B890-6FEB7D65F253}"/>
              </a:ext>
            </a:extLst>
          </p:cNvPr>
          <p:cNvSpPr>
            <a:spLocks noGrp="1"/>
          </p:cNvSpPr>
          <p:nvPr>
            <p:ph type="body" sz="quarter" idx="13"/>
          </p:nvPr>
        </p:nvSpPr>
        <p:spPr>
          <a:xfrm>
            <a:off x="756508" y="1251153"/>
            <a:ext cx="9899651" cy="467356"/>
          </a:xfrm>
        </p:spPr>
        <p:txBody>
          <a:bodyPr/>
          <a:lstStyle/>
          <a:p>
            <a:r>
              <a:rPr lang="nl-BE" dirty="0"/>
              <a:t>VOLLEDIG:</a:t>
            </a:r>
            <a:r>
              <a:rPr lang="nl-NL" sz="1200" cap="all" dirty="0">
                <a:latin typeface="Bryant Pro Regular" panose="020B0503040000020003" pitchFamily="34" charset="0"/>
                <a:ea typeface="Verdana" panose="020B0604030504040204" pitchFamily="34" charset="0"/>
                <a:cs typeface="Times New Roman" panose="02020603050405020304" pitchFamily="18" charset="0"/>
              </a:rPr>
              <a:t> Mét verankeringen (klikprothese of overkappingsprothese) </a:t>
            </a:r>
            <a:endParaRPr lang="nl-BE" dirty="0"/>
          </a:p>
        </p:txBody>
      </p:sp>
      <p:pic>
        <p:nvPicPr>
          <p:cNvPr id="3" name="Afbeelding 2">
            <a:extLst>
              <a:ext uri="{FF2B5EF4-FFF2-40B4-BE49-F238E27FC236}">
                <a16:creationId xmlns:a16="http://schemas.microsoft.com/office/drawing/2014/main" id="{AB81641F-84D8-4A66-E747-E74E533A9C63}"/>
              </a:ext>
            </a:extLst>
          </p:cNvPr>
          <p:cNvPicPr>
            <a:picLocks noChangeAspect="1"/>
          </p:cNvPicPr>
          <p:nvPr/>
        </p:nvPicPr>
        <p:blipFill>
          <a:blip r:embed="rId3"/>
          <a:stretch>
            <a:fillRect/>
          </a:stretch>
        </p:blipFill>
        <p:spPr>
          <a:xfrm>
            <a:off x="556406" y="1718509"/>
            <a:ext cx="6408712" cy="3911811"/>
          </a:xfrm>
          <a:prstGeom prst="rect">
            <a:avLst/>
          </a:prstGeom>
        </p:spPr>
      </p:pic>
      <p:pic>
        <p:nvPicPr>
          <p:cNvPr id="4" name="Afbeelding 3">
            <a:extLst>
              <a:ext uri="{FF2B5EF4-FFF2-40B4-BE49-F238E27FC236}">
                <a16:creationId xmlns:a16="http://schemas.microsoft.com/office/drawing/2014/main" id="{CB31A09C-32B2-B58D-6E9E-5EE40DDD173E}"/>
              </a:ext>
            </a:extLst>
          </p:cNvPr>
          <p:cNvPicPr>
            <a:picLocks noChangeAspect="1"/>
          </p:cNvPicPr>
          <p:nvPr/>
        </p:nvPicPr>
        <p:blipFill rotWithShape="1">
          <a:blip r:embed="rId4"/>
          <a:srcRect l="12555" t="18716"/>
          <a:stretch/>
        </p:blipFill>
        <p:spPr>
          <a:xfrm>
            <a:off x="6948970" y="1909644"/>
            <a:ext cx="5151411" cy="3038712"/>
          </a:xfrm>
          <a:prstGeom prst="rect">
            <a:avLst/>
          </a:prstGeom>
        </p:spPr>
      </p:pic>
      <p:sp>
        <p:nvSpPr>
          <p:cNvPr id="5" name="Tekstvak 4">
            <a:extLst>
              <a:ext uri="{FF2B5EF4-FFF2-40B4-BE49-F238E27FC236}">
                <a16:creationId xmlns:a16="http://schemas.microsoft.com/office/drawing/2014/main" id="{73488687-655A-8AB7-DA14-52670DA15CF9}"/>
              </a:ext>
            </a:extLst>
          </p:cNvPr>
          <p:cNvSpPr txBox="1"/>
          <p:nvPr/>
        </p:nvSpPr>
        <p:spPr>
          <a:xfrm>
            <a:off x="191344" y="5785729"/>
            <a:ext cx="11521280" cy="745782"/>
          </a:xfrm>
          <a:prstGeom prst="rect">
            <a:avLst/>
          </a:prstGeom>
          <a:noFill/>
        </p:spPr>
        <p:txBody>
          <a:bodyPr wrap="square">
            <a:spAutoFit/>
          </a:bodyPr>
          <a:lstStyle/>
          <a:p>
            <a:pPr lvl="1" algn="just">
              <a:lnSpc>
                <a:spcPct val="150000"/>
              </a:lnSpc>
            </a:pPr>
            <a:r>
              <a:rPr lang="nl-NL" sz="1400" dirty="0">
                <a:latin typeface="Bryant Pro Regular" panose="020B0503040000020003" pitchFamily="34" charset="0"/>
                <a:ea typeface="Verdana" panose="020B0604030504040204" pitchFamily="34" charset="0"/>
                <a:cs typeface="Arial" panose="020B0604020202020204" pitchFamily="34" charset="0"/>
              </a:rPr>
              <a:t>Kennisclips: </a:t>
            </a:r>
            <a:r>
              <a:rPr lang="nl-NL" sz="1400" u="sng" dirty="0">
                <a:solidFill>
                  <a:srgbClr val="00A3E0"/>
                </a:solidFill>
                <a:effectLst/>
                <a:latin typeface="Bryant Pro Regular" panose="020B0503040000020003" pitchFamily="34" charset="0"/>
                <a:ea typeface="Verdana" panose="020B0604030504040204" pitchFamily="34" charset="0"/>
                <a:cs typeface="Arial" panose="020B0604020202020204" pitchFamily="34" charset="0"/>
                <a:hlinkClick r:id="rId5"/>
              </a:rPr>
              <a:t>Het uitneembare gedeelte van de overkappingsprothese</a:t>
            </a:r>
            <a:endParaRPr lang="nl-NL" sz="1200" dirty="0">
              <a:effectLst/>
              <a:latin typeface="Verdana" panose="020B0604030504040204" pitchFamily="34" charset="0"/>
              <a:ea typeface="Verdana" panose="020B0604030504040204" pitchFamily="34" charset="0"/>
              <a:cs typeface="Times New Roman" panose="02020603050405020304" pitchFamily="18" charset="0"/>
            </a:endParaRPr>
          </a:p>
          <a:p>
            <a:pPr lvl="1" algn="just">
              <a:lnSpc>
                <a:spcPct val="150000"/>
              </a:lnSpc>
            </a:pPr>
            <a:r>
              <a:rPr lang="nl-NL" sz="1400" dirty="0">
                <a:latin typeface="Bryant Pro Regular" panose="020B0503040000020003" pitchFamily="34" charset="0"/>
                <a:ea typeface="Verdana" panose="020B0604030504040204" pitchFamily="34" charset="0"/>
                <a:cs typeface="Arial" panose="020B0604020202020204" pitchFamily="34" charset="0"/>
              </a:rPr>
              <a:t>+ h</a:t>
            </a:r>
            <a:r>
              <a:rPr lang="nl-NL" sz="1400" dirty="0">
                <a:effectLst/>
                <a:latin typeface="Bryant Pro Regular" panose="020B0503040000020003" pitchFamily="34" charset="0"/>
                <a:ea typeface="Verdana" panose="020B0604030504040204" pitchFamily="34" charset="0"/>
                <a:cs typeface="Arial" panose="020B0604020202020204" pitchFamily="34" charset="0"/>
              </a:rPr>
              <a:t>et vaste gedeelte van de overkappingsprothese: </a:t>
            </a:r>
            <a:r>
              <a:rPr lang="nl-NL" sz="1400" u="sng" dirty="0">
                <a:solidFill>
                  <a:srgbClr val="00A3E0"/>
                </a:solidFill>
                <a:effectLst/>
                <a:latin typeface="Bryant Pro Regular" panose="020B0503040000020003" pitchFamily="34" charset="0"/>
                <a:ea typeface="Verdana" panose="020B0604030504040204" pitchFamily="34" charset="0"/>
                <a:cs typeface="Arial" panose="020B0604020202020204" pitchFamily="34" charset="0"/>
                <a:hlinkClick r:id="rId6"/>
              </a:rPr>
              <a:t>de structuren van een overkappingsprothese</a:t>
            </a:r>
            <a:r>
              <a:rPr lang="nl-NL" sz="1400" dirty="0">
                <a:effectLst/>
                <a:latin typeface="Bryant Pro Regular" panose="020B0503040000020003" pitchFamily="34" charset="0"/>
                <a:ea typeface="Verdana" panose="020B0604030504040204" pitchFamily="34" charset="0"/>
                <a:cs typeface="Arial" panose="020B0604020202020204" pitchFamily="34" charset="0"/>
              </a:rPr>
              <a:t> (drukknopjes, bolletjes of een baar).</a:t>
            </a:r>
            <a:endParaRPr lang="nl-NL" sz="1200"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521939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4. Tandeloze kaken</a:t>
            </a:r>
          </a:p>
        </p:txBody>
      </p:sp>
      <p:sp>
        <p:nvSpPr>
          <p:cNvPr id="3" name="Tijdelijke aanduiding voor inhoud 2"/>
          <p:cNvSpPr>
            <a:spLocks noGrp="1"/>
          </p:cNvSpPr>
          <p:nvPr>
            <p:ph sz="half" idx="1"/>
          </p:nvPr>
        </p:nvSpPr>
        <p:spPr>
          <a:xfrm>
            <a:off x="838199" y="1771431"/>
            <a:ext cx="8851901" cy="4348800"/>
          </a:xfrm>
        </p:spPr>
        <p:txBody>
          <a:bodyPr>
            <a:noAutofit/>
          </a:bodyPr>
          <a:lstStyle/>
          <a:p>
            <a:endParaRPr lang="nl-BE" sz="2400" b="0" dirty="0"/>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2344" y="1459296"/>
            <a:ext cx="2244625" cy="1366416"/>
          </a:xfrm>
          <a:prstGeom prst="rect">
            <a:avLst/>
          </a:prstGeom>
        </p:spPr>
      </p:pic>
      <p:pic>
        <p:nvPicPr>
          <p:cNvPr id="9" name="Afbeelding 8">
            <a:extLst>
              <a:ext uri="{FF2B5EF4-FFF2-40B4-BE49-F238E27FC236}">
                <a16:creationId xmlns:a16="http://schemas.microsoft.com/office/drawing/2014/main" id="{F250DE98-6620-4F11-ADD9-EAD4C6430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1504" y="2964561"/>
            <a:ext cx="8571419" cy="2946205"/>
          </a:xfrm>
          <a:prstGeom prst="rect">
            <a:avLst/>
          </a:prstGeom>
        </p:spPr>
      </p:pic>
      <p:sp>
        <p:nvSpPr>
          <p:cNvPr id="7" name="Tekstvak 6">
            <a:extLst>
              <a:ext uri="{FF2B5EF4-FFF2-40B4-BE49-F238E27FC236}">
                <a16:creationId xmlns:a16="http://schemas.microsoft.com/office/drawing/2014/main" id="{16574F0E-2C80-31FD-F53F-F5236DA38DF8}"/>
              </a:ext>
            </a:extLst>
          </p:cNvPr>
          <p:cNvSpPr txBox="1"/>
          <p:nvPr/>
        </p:nvSpPr>
        <p:spPr>
          <a:xfrm>
            <a:off x="881608" y="6100759"/>
            <a:ext cx="9433048" cy="420564"/>
          </a:xfrm>
          <a:prstGeom prst="rect">
            <a:avLst/>
          </a:prstGeom>
          <a:noFill/>
        </p:spPr>
        <p:txBody>
          <a:bodyPr wrap="square">
            <a:spAutoFit/>
          </a:bodyPr>
          <a:lstStyle/>
          <a:p>
            <a:pPr algn="just">
              <a:lnSpc>
                <a:spcPct val="150000"/>
              </a:lnSpc>
            </a:pPr>
            <a:r>
              <a:rPr lang="nl-BE" sz="1600" dirty="0">
                <a:latin typeface="Bryant Pro Regular" panose="020B0503040000020003" pitchFamily="34" charset="0"/>
                <a:ea typeface="Verdana" panose="020B0604030504040204" pitchFamily="34" charset="0"/>
                <a:cs typeface="Arial" panose="020B0604020202020204" pitchFamily="34" charset="0"/>
              </a:rPr>
              <a:t>K</a:t>
            </a:r>
            <a:r>
              <a:rPr lang="nl-BE" sz="1600" dirty="0">
                <a:effectLst/>
                <a:latin typeface="Bryant Pro Regular" panose="020B0503040000020003" pitchFamily="34" charset="0"/>
                <a:ea typeface="Verdana" panose="020B0604030504040204" pitchFamily="34" charset="0"/>
                <a:cs typeface="Arial" panose="020B0604020202020204" pitchFamily="34" charset="0"/>
              </a:rPr>
              <a:t>ennisclip: </a:t>
            </a:r>
            <a:r>
              <a:rPr lang="nl-BE" sz="1600" u="sng" dirty="0">
                <a:solidFill>
                  <a:srgbClr val="00A3E0"/>
                </a:solidFill>
                <a:effectLst/>
                <a:latin typeface="Bryant Pro Regular" panose="020B0503040000020003" pitchFamily="34" charset="0"/>
                <a:ea typeface="Verdana" panose="020B0604030504040204" pitchFamily="34" charset="0"/>
                <a:cs typeface="Arial" panose="020B0604020202020204" pitchFamily="34" charset="0"/>
                <a:hlinkClick r:id="rId5"/>
              </a:rPr>
              <a:t>verzorging van de tandeloze kaken bij de oudere</a:t>
            </a:r>
            <a:endParaRPr lang="nl-NL" sz="1400"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332293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2191" y="127063"/>
            <a:ext cx="2092068" cy="1224000"/>
          </a:xfrm>
        </p:spPr>
        <p:txBody>
          <a:bodyPr/>
          <a:lstStyle/>
          <a:p>
            <a:r>
              <a:rPr lang="nl-BE" dirty="0"/>
              <a:t>5. Tong </a:t>
            </a:r>
          </a:p>
        </p:txBody>
      </p:sp>
      <p:sp>
        <p:nvSpPr>
          <p:cNvPr id="8" name="Tekstvak 7">
            <a:extLst>
              <a:ext uri="{FF2B5EF4-FFF2-40B4-BE49-F238E27FC236}">
                <a16:creationId xmlns:a16="http://schemas.microsoft.com/office/drawing/2014/main" id="{FA67617A-0CF1-4D9E-B4A7-81FA65E7603E}"/>
              </a:ext>
            </a:extLst>
          </p:cNvPr>
          <p:cNvSpPr txBox="1"/>
          <p:nvPr/>
        </p:nvSpPr>
        <p:spPr>
          <a:xfrm>
            <a:off x="6787442" y="3505539"/>
            <a:ext cx="2498502" cy="369332"/>
          </a:xfrm>
          <a:prstGeom prst="rect">
            <a:avLst/>
          </a:prstGeom>
          <a:noFill/>
        </p:spPr>
        <p:txBody>
          <a:bodyPr wrap="square" rtlCol="0">
            <a:spAutoFit/>
          </a:bodyPr>
          <a:lstStyle/>
          <a:p>
            <a:r>
              <a:rPr lang="nl-BE" dirty="0">
                <a:solidFill>
                  <a:schemeClr val="bg1"/>
                </a:solidFill>
                <a:latin typeface="+mj-lt"/>
              </a:rPr>
              <a:t>Gezonde Mond</a:t>
            </a:r>
            <a:r>
              <a:rPr lang="nl-BE" dirty="0">
                <a:solidFill>
                  <a:schemeClr val="bg1"/>
                </a:solidFill>
                <a:latin typeface="+mj-lt"/>
                <a:cs typeface="Times New Roman" panose="02020603050405020304" pitchFamily="18" charset="0"/>
              </a:rPr>
              <a:t>©</a:t>
            </a:r>
            <a:endParaRPr lang="nl-BE" dirty="0">
              <a:solidFill>
                <a:schemeClr val="bg1"/>
              </a:solidFill>
              <a:latin typeface="+mj-lt"/>
            </a:endParaRPr>
          </a:p>
        </p:txBody>
      </p:sp>
      <p:pic>
        <p:nvPicPr>
          <p:cNvPr id="10" name="Afbeelding 9">
            <a:extLst>
              <a:ext uri="{FF2B5EF4-FFF2-40B4-BE49-F238E27FC236}">
                <a16:creationId xmlns:a16="http://schemas.microsoft.com/office/drawing/2014/main" id="{A474F95F-B99E-7B79-5A32-A2E947304D0B}"/>
              </a:ext>
            </a:extLst>
          </p:cNvPr>
          <p:cNvPicPr>
            <a:picLocks noChangeAspect="1"/>
          </p:cNvPicPr>
          <p:nvPr/>
        </p:nvPicPr>
        <p:blipFill rotWithShape="1">
          <a:blip r:embed="rId3"/>
          <a:srcRect t="15047"/>
          <a:stretch/>
        </p:blipFill>
        <p:spPr>
          <a:xfrm>
            <a:off x="2315580" y="1286641"/>
            <a:ext cx="7560840" cy="4210266"/>
          </a:xfrm>
          <a:prstGeom prst="rect">
            <a:avLst/>
          </a:prstGeom>
        </p:spPr>
      </p:pic>
      <p:sp>
        <p:nvSpPr>
          <p:cNvPr id="13" name="Rectangle 3">
            <a:extLst>
              <a:ext uri="{FF2B5EF4-FFF2-40B4-BE49-F238E27FC236}">
                <a16:creationId xmlns:a16="http://schemas.microsoft.com/office/drawing/2014/main" id="{000D80C6-4863-78A1-9A42-2E34D8683351}"/>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nl-BE" altLang="nl-NL" sz="1800" b="0" i="0" u="none" strike="noStrike" cap="none" normalizeH="0" baseline="0">
              <a:ln>
                <a:noFill/>
              </a:ln>
              <a:solidFill>
                <a:schemeClr val="tx1"/>
              </a:solidFill>
              <a:effectLst/>
              <a:latin typeface="Arial" panose="020B0604020202020204" pitchFamily="34" charset="0"/>
            </a:endParaRPr>
          </a:p>
        </p:txBody>
      </p:sp>
      <p:sp>
        <p:nvSpPr>
          <p:cNvPr id="15" name="Rectangle 5">
            <a:extLst>
              <a:ext uri="{FF2B5EF4-FFF2-40B4-BE49-F238E27FC236}">
                <a16:creationId xmlns:a16="http://schemas.microsoft.com/office/drawing/2014/main" id="{0C3D0832-90A1-CC8E-5816-42BFC8CB17B8}"/>
              </a:ext>
            </a:extLst>
          </p:cNvPr>
          <p:cNvSpPr>
            <a:spLocks noChangeArrowheads="1"/>
          </p:cNvSpPr>
          <p:nvPr/>
        </p:nvSpPr>
        <p:spPr bwMode="auto">
          <a:xfrm>
            <a:off x="478875" y="6293931"/>
            <a:ext cx="22015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lgn="l" eaLnBrk="0" hangingPunct="0">
              <a:spcBef>
                <a:spcPct val="0"/>
              </a:spcBef>
              <a:defRPr>
                <a:solidFill>
                  <a:schemeClr val="tx1"/>
                </a:solidFill>
                <a:latin typeface="Arial" panose="020B0604020202020204" pitchFamily="34" charset="0"/>
              </a:defRPr>
            </a:lvl1pPr>
            <a:lvl2pPr algn="l" eaLnBrk="0" hangingPunct="0">
              <a:spcBef>
                <a:spcPct val="0"/>
              </a:spcBef>
              <a:defRPr>
                <a:solidFill>
                  <a:schemeClr val="tx1"/>
                </a:solidFill>
                <a:latin typeface="Arial" panose="020B0604020202020204" pitchFamily="34" charset="0"/>
              </a:defRPr>
            </a:lvl2pPr>
            <a:lvl3pPr algn="l" eaLnBrk="0" hangingPunct="0">
              <a:spcBef>
                <a:spcPct val="0"/>
              </a:spcBef>
              <a:defRPr>
                <a:solidFill>
                  <a:schemeClr val="tx1"/>
                </a:solidFill>
                <a:latin typeface="Arial" panose="020B0604020202020204" pitchFamily="34" charset="0"/>
              </a:defRPr>
            </a:lvl3pPr>
            <a:lvl4pPr algn="l" eaLnBrk="0" hangingPunct="0">
              <a:spcBef>
                <a:spcPct val="0"/>
              </a:spcBef>
              <a:defRPr>
                <a:solidFill>
                  <a:schemeClr val="tx1"/>
                </a:solidFill>
                <a:latin typeface="Arial" panose="020B0604020202020204" pitchFamily="34" charset="0"/>
              </a:defRPr>
            </a:lvl4pPr>
            <a:lvl5pPr algn="l" eaLnBrk="0" hangingPunct="0">
              <a:spcBef>
                <a:spcPct val="0"/>
              </a:spcBef>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nl-NL" altLang="nl-NL" sz="1400" b="0" i="0" u="none" strike="noStrike" cap="none" normalizeH="0" baseline="0" dirty="0">
                <a:ln>
                  <a:noFill/>
                </a:ln>
                <a:solidFill>
                  <a:schemeClr val="tx1"/>
                </a:solidFill>
                <a:effectLst/>
                <a:latin typeface="Bryant Pro Regular" panose="020B0503040000020003" pitchFamily="34" charset="0"/>
                <a:ea typeface="Verdana" panose="020B0604030504040204" pitchFamily="34" charset="0"/>
                <a:cs typeface="Arial" panose="020B0604020202020204" pitchFamily="34" charset="0"/>
              </a:rPr>
              <a:t>Kennisclip </a:t>
            </a:r>
            <a:r>
              <a:rPr kumimoji="0" lang="nl-NL" altLang="nl-NL"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Arial" panose="020B0604020202020204" pitchFamily="34" charset="0"/>
              </a:rPr>
              <a:t>‘</a:t>
            </a:r>
            <a:r>
              <a:rPr kumimoji="0" lang="nl-NL" altLang="nl-NL" sz="1400" b="0" i="0" u="none" strike="noStrike" cap="none" normalizeH="0" baseline="0" dirty="0">
                <a:ln>
                  <a:noFill/>
                </a:ln>
                <a:solidFill>
                  <a:schemeClr val="tx1"/>
                </a:solidFill>
                <a:effectLst/>
                <a:latin typeface="Bryant Pro Regular" panose="020B0503040000020003" pitchFamily="34" charset="0"/>
                <a:ea typeface="Verdana" panose="020B0604030504040204" pitchFamily="34" charset="0"/>
                <a:cs typeface="Arial" panose="020B0604020202020204" pitchFamily="34" charset="0"/>
                <a:hlinkClick r:id="rId4"/>
              </a:rPr>
              <a:t>tong reinigen</a:t>
            </a:r>
            <a:r>
              <a:rPr kumimoji="0" lang="nl-NL" altLang="nl-NL"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Arial" panose="020B0604020202020204" pitchFamily="34" charset="0"/>
                <a:hlinkClick r:id="rId4"/>
              </a:rPr>
              <a:t>’</a:t>
            </a:r>
            <a:endParaRPr kumimoji="0" lang="nl-NL" altLang="nl-NL" sz="9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152552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5. Tong</a:t>
            </a:r>
          </a:p>
        </p:txBody>
      </p:sp>
      <p:sp>
        <p:nvSpPr>
          <p:cNvPr id="5" name="Tekstvak 4">
            <a:extLst>
              <a:ext uri="{FF2B5EF4-FFF2-40B4-BE49-F238E27FC236}">
                <a16:creationId xmlns:a16="http://schemas.microsoft.com/office/drawing/2014/main" id="{40736FC6-1699-479F-823C-4A0A652391FF}"/>
              </a:ext>
            </a:extLst>
          </p:cNvPr>
          <p:cNvSpPr txBox="1"/>
          <p:nvPr/>
        </p:nvSpPr>
        <p:spPr>
          <a:xfrm>
            <a:off x="1485216" y="5552234"/>
            <a:ext cx="2673423" cy="369332"/>
          </a:xfrm>
          <a:prstGeom prst="rect">
            <a:avLst/>
          </a:prstGeom>
          <a:noFill/>
        </p:spPr>
        <p:txBody>
          <a:bodyPr wrap="square" rtlCol="0">
            <a:spAutoFit/>
          </a:bodyPr>
          <a:lstStyle/>
          <a:p>
            <a:r>
              <a:rPr lang="nl-BE" dirty="0">
                <a:solidFill>
                  <a:schemeClr val="bg1"/>
                </a:solidFill>
                <a:latin typeface="+mj-lt"/>
              </a:rPr>
              <a:t>demondnietvergeten.nl</a:t>
            </a:r>
          </a:p>
        </p:txBody>
      </p:sp>
      <p:pic>
        <p:nvPicPr>
          <p:cNvPr id="6" name="Afbeelding 5">
            <a:extLst>
              <a:ext uri="{FF2B5EF4-FFF2-40B4-BE49-F238E27FC236}">
                <a16:creationId xmlns:a16="http://schemas.microsoft.com/office/drawing/2014/main" id="{E76B7515-0355-4849-80E9-032CC90CC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617" y="2318154"/>
            <a:ext cx="5407621" cy="4328535"/>
          </a:xfrm>
          <a:prstGeom prst="rect">
            <a:avLst/>
          </a:prstGeom>
        </p:spPr>
      </p:pic>
      <p:pic>
        <p:nvPicPr>
          <p:cNvPr id="3" name="Afbeelding 2">
            <a:extLst>
              <a:ext uri="{FF2B5EF4-FFF2-40B4-BE49-F238E27FC236}">
                <a16:creationId xmlns:a16="http://schemas.microsoft.com/office/drawing/2014/main" id="{B2730761-8524-7329-FB63-F9C59947DD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8048" y="930162"/>
            <a:ext cx="5499069" cy="5712447"/>
          </a:xfrm>
          <a:prstGeom prst="rect">
            <a:avLst/>
          </a:prstGeom>
        </p:spPr>
      </p:pic>
    </p:spTree>
    <p:extLst>
      <p:ext uri="{BB962C8B-B14F-4D97-AF65-F5344CB8AC3E}">
        <p14:creationId xmlns:p14="http://schemas.microsoft.com/office/powerpoint/2010/main" val="23500097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Mondspoelmiddel </a:t>
            </a:r>
          </a:p>
        </p:txBody>
      </p:sp>
      <p:sp>
        <p:nvSpPr>
          <p:cNvPr id="3" name="Tijdelijke aanduiding voor tekst 2"/>
          <p:cNvSpPr>
            <a:spLocks noGrp="1"/>
          </p:cNvSpPr>
          <p:nvPr>
            <p:ph type="body" sz="half" idx="1"/>
          </p:nvPr>
        </p:nvSpPr>
        <p:spPr/>
        <p:txBody>
          <a:bodyPr/>
          <a:lstStyle/>
          <a:p>
            <a:r>
              <a:rPr lang="nl-BE" dirty="0"/>
              <a:t>Enkel op advies</a:t>
            </a:r>
          </a:p>
          <a:p>
            <a:r>
              <a:rPr lang="nl-BE" dirty="0"/>
              <a:t>Steeds zonder alcohol! (droogt uit) </a:t>
            </a:r>
          </a:p>
        </p:txBody>
      </p:sp>
      <p:sp>
        <p:nvSpPr>
          <p:cNvPr id="7" name="Ovaal 6">
            <a:extLst>
              <a:ext uri="{FF2B5EF4-FFF2-40B4-BE49-F238E27FC236}">
                <a16:creationId xmlns:a16="http://schemas.microsoft.com/office/drawing/2014/main" id="{55169419-1416-45E4-812D-73A1C08A6127}"/>
              </a:ext>
            </a:extLst>
          </p:cNvPr>
          <p:cNvSpPr/>
          <p:nvPr/>
        </p:nvSpPr>
        <p:spPr>
          <a:xfrm>
            <a:off x="6018594" y="1528786"/>
            <a:ext cx="4064000" cy="4064000"/>
          </a:xfrm>
          <a:prstGeom prst="ellipse">
            <a:avLst/>
          </a:prstGeom>
          <a:blipFill>
            <a:blip r:embed="rId3" cstate="print">
              <a:extLst>
                <a:ext uri="{28A0092B-C50C-407E-A947-70E740481C1C}">
                  <a14:useLocalDpi xmlns:a14="http://schemas.microsoft.com/office/drawing/2010/main" val="0"/>
                </a:ext>
              </a:extLst>
            </a:blip>
            <a:srcRect/>
            <a:stretch>
              <a:fillRect l="-25000" r="-25000"/>
            </a:stretch>
          </a:blipFill>
          <a:ln w="12700" cap="flat" cmpd="sng" algn="ctr">
            <a:solidFill>
              <a:srgbClr val="FDDA24"/>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5" name="Tekstvak 4">
            <a:extLst>
              <a:ext uri="{FF2B5EF4-FFF2-40B4-BE49-F238E27FC236}">
                <a16:creationId xmlns:a16="http://schemas.microsoft.com/office/drawing/2014/main" id="{3DB8D00D-620A-A69F-81E1-C5FEA12A5CD0}"/>
              </a:ext>
            </a:extLst>
          </p:cNvPr>
          <p:cNvSpPr txBox="1"/>
          <p:nvPr/>
        </p:nvSpPr>
        <p:spPr>
          <a:xfrm>
            <a:off x="609600" y="6237312"/>
            <a:ext cx="6895214" cy="52322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nl-NL" sz="1400" b="0" i="0" u="none" strike="noStrike" cap="none" normalizeH="0" baseline="0" dirty="0">
                <a:ln>
                  <a:noFill/>
                </a:ln>
                <a:solidFill>
                  <a:schemeClr val="tx1"/>
                </a:solidFill>
                <a:effectLst/>
                <a:latin typeface="Bryant Pro Regular" panose="020B0503040000020003" pitchFamily="34" charset="0"/>
                <a:ea typeface="Verdana" panose="020B0604030504040204" pitchFamily="34" charset="0"/>
                <a:cs typeface="Arial" panose="020B0604020202020204" pitchFamily="34" charset="0"/>
              </a:rPr>
              <a:t>Kennisclip </a:t>
            </a:r>
            <a:r>
              <a:rPr kumimoji="0" lang="nl-NL" altLang="nl-NL"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Arial" panose="020B0604020202020204" pitchFamily="34" charset="0"/>
              </a:rPr>
              <a:t>‘</a:t>
            </a:r>
            <a:r>
              <a:rPr kumimoji="0" lang="nl-NL" altLang="nl-NL" sz="1400" b="0" i="0" u="none" strike="noStrike" cap="none" normalizeH="0" baseline="0" dirty="0">
                <a:ln>
                  <a:noFill/>
                </a:ln>
                <a:solidFill>
                  <a:schemeClr val="tx1"/>
                </a:solidFill>
                <a:effectLst/>
                <a:latin typeface="Bryant Pro Regular" panose="020B0503040000020003" pitchFamily="34" charset="0"/>
                <a:ea typeface="Verdana" panose="020B0604030504040204" pitchFamily="34" charset="0"/>
                <a:cs typeface="Arial" panose="020B0604020202020204" pitchFamily="34" charset="0"/>
                <a:hlinkClick r:id="rId4"/>
              </a:rPr>
              <a:t>mondspoelmiddel</a:t>
            </a:r>
            <a:r>
              <a:rPr kumimoji="0" lang="nl-NL" altLang="nl-NL"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Arial" panose="020B0604020202020204" pitchFamily="34" charset="0"/>
                <a:hlinkClick r:id="rId4"/>
              </a:rPr>
              <a:t>’</a:t>
            </a:r>
            <a:endParaRPr kumimoji="0" lang="nl-NL" altLang="nl-NL" sz="1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tabLst/>
            </a:pPr>
            <a:r>
              <a:rPr kumimoji="0" lang="nl-NL" altLang="nl-NL" sz="1400" b="0" i="0" u="none" strike="noStrike" cap="none" normalizeH="0" baseline="0" dirty="0">
                <a:ln>
                  <a:noFill/>
                </a:ln>
                <a:solidFill>
                  <a:schemeClr val="tx1"/>
                </a:solidFill>
                <a:effectLst/>
                <a:latin typeface="Bryant Pro Regular" panose="020B0503040000020003" pitchFamily="34" charset="0"/>
                <a:ea typeface="Verdana" panose="020B0604030504040204" pitchFamily="34" charset="0"/>
                <a:cs typeface="Arial" panose="020B0604020202020204" pitchFamily="34" charset="0"/>
              </a:rPr>
              <a:t>Kennisclip</a:t>
            </a:r>
            <a:r>
              <a:rPr kumimoji="0" lang="nl-NL" altLang="nl-NL"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Arial" panose="020B0604020202020204" pitchFamily="34" charset="0"/>
              </a:rPr>
              <a:t> ‘</a:t>
            </a:r>
            <a:r>
              <a:rPr kumimoji="0" lang="nl-NL" altLang="nl-NL" sz="1400" b="0" i="0" u="none" strike="noStrike" cap="none" normalizeH="0" baseline="0" dirty="0">
                <a:ln>
                  <a:noFill/>
                </a:ln>
                <a:solidFill>
                  <a:schemeClr val="tx1"/>
                </a:solidFill>
                <a:effectLst/>
                <a:latin typeface="Bryant Pro Regular" panose="020B0503040000020003" pitchFamily="34" charset="0"/>
                <a:ea typeface="Verdana" panose="020B0604030504040204" pitchFamily="34" charset="0"/>
                <a:cs typeface="Arial" panose="020B0604020202020204" pitchFamily="34" charset="0"/>
                <a:hlinkClick r:id="rId5"/>
              </a:rPr>
              <a:t>slijmvliezen en de tong bij ouderen</a:t>
            </a:r>
            <a:r>
              <a:rPr kumimoji="0" lang="nl-NL" altLang="nl-NL"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Arial" panose="020B0604020202020204" pitchFamily="34" charset="0"/>
                <a:hlinkClick r:id="rId5"/>
              </a:rPr>
              <a:t>’</a:t>
            </a:r>
            <a:endParaRPr kumimoji="0" lang="nl-NL" altLang="nl-NL" sz="1400" b="0" i="0" u="none" strike="noStrike" cap="none" normalizeH="0" baseline="0" dirty="0">
              <a:ln>
                <a:noFill/>
              </a:ln>
              <a:solidFill>
                <a:schemeClr val="tx1"/>
              </a:solidFill>
              <a:effectLst/>
              <a:latin typeface="Arial" panose="020B0604020202020204" pitchFamily="34" charset="0"/>
            </a:endParaRPr>
          </a:p>
        </p:txBody>
      </p:sp>
      <p:pic>
        <p:nvPicPr>
          <p:cNvPr id="6" name="Afbeelding 5">
            <a:extLst>
              <a:ext uri="{FF2B5EF4-FFF2-40B4-BE49-F238E27FC236}">
                <a16:creationId xmlns:a16="http://schemas.microsoft.com/office/drawing/2014/main" id="{B20D33D8-5F2E-0A50-FBD2-D67F079D9298}"/>
              </a:ext>
            </a:extLst>
          </p:cNvPr>
          <p:cNvPicPr>
            <a:picLocks noChangeAspect="1"/>
          </p:cNvPicPr>
          <p:nvPr/>
        </p:nvPicPr>
        <p:blipFill rotWithShape="1">
          <a:blip r:embed="rId6"/>
          <a:srcRect r="72066"/>
          <a:stretch/>
        </p:blipFill>
        <p:spPr>
          <a:xfrm>
            <a:off x="10225639" y="3389642"/>
            <a:ext cx="1944216" cy="3196150"/>
          </a:xfrm>
          <a:prstGeom prst="rect">
            <a:avLst/>
          </a:prstGeom>
        </p:spPr>
      </p:pic>
    </p:spTree>
    <p:extLst>
      <p:ext uri="{BB962C8B-B14F-4D97-AF65-F5344CB8AC3E}">
        <p14:creationId xmlns:p14="http://schemas.microsoft.com/office/powerpoint/2010/main" val="630326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7851" y="358436"/>
            <a:ext cx="9900000" cy="598599"/>
          </a:xfrm>
        </p:spPr>
        <p:txBody>
          <a:bodyPr/>
          <a:lstStyle/>
          <a:p>
            <a:r>
              <a:rPr lang="nl-BE" dirty="0"/>
              <a:t>De samenstelling van de gezonde mond</a:t>
            </a:r>
          </a:p>
        </p:txBody>
      </p:sp>
      <p:sp>
        <p:nvSpPr>
          <p:cNvPr id="5" name="Tijdelijke aanduiding voor tekst 3">
            <a:extLst>
              <a:ext uri="{FF2B5EF4-FFF2-40B4-BE49-F238E27FC236}">
                <a16:creationId xmlns:a16="http://schemas.microsoft.com/office/drawing/2014/main" id="{9178617F-5B8E-4FEE-A20F-7B3C12C8FF6C}"/>
              </a:ext>
            </a:extLst>
          </p:cNvPr>
          <p:cNvSpPr txBox="1">
            <a:spLocks/>
          </p:cNvSpPr>
          <p:nvPr/>
        </p:nvSpPr>
        <p:spPr>
          <a:xfrm>
            <a:off x="837851" y="1034331"/>
            <a:ext cx="9899651" cy="467356"/>
          </a:xfrm>
          <a:prstGeom prst="rect">
            <a:avLst/>
          </a:prstGeom>
        </p:spPr>
        <p:txBody>
          <a:bodyPr/>
          <a:lstStyle>
            <a:lvl1pPr marL="171450" indent="-171450" algn="l" defTabSz="685800" rtl="0" eaLnBrk="1" latinLnBrk="0" hangingPunct="1">
              <a:lnSpc>
                <a:spcPct val="100000"/>
              </a:lnSpc>
              <a:spcBef>
                <a:spcPts val="1350"/>
              </a:spcBef>
              <a:buClr>
                <a:schemeClr val="accent2"/>
              </a:buClr>
              <a:buSzPct val="120000"/>
              <a:buFont typeface="Bryant Pro Bold" panose="020B0503040000020003" pitchFamily="34" charset="0"/>
              <a:buChar char="&gt;"/>
              <a:defRPr sz="2000" b="1" kern="1200">
                <a:solidFill>
                  <a:schemeClr val="tx1"/>
                </a:solidFill>
                <a:latin typeface="+mn-lt"/>
                <a:ea typeface="+mn-ea"/>
                <a:cs typeface="+mn-cs"/>
              </a:defRPr>
            </a:lvl1pPr>
            <a:lvl2pPr marL="336947"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2pPr>
            <a:lvl3pPr marL="471488"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chemeClr val="tx2"/>
              </a:buClr>
              <a:buSzPct val="120000"/>
              <a:buFont typeface="Bryant Pro Bold" panose="020B0503040000020003" pitchFamily="34" charset="0"/>
              <a:buChar char="&gt;"/>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nl-BE" dirty="0"/>
              <a:t>De tanden</a:t>
            </a:r>
          </a:p>
        </p:txBody>
      </p:sp>
      <p:sp>
        <p:nvSpPr>
          <p:cNvPr id="7" name="Tekstvak 6">
            <a:extLst>
              <a:ext uri="{FF2B5EF4-FFF2-40B4-BE49-F238E27FC236}">
                <a16:creationId xmlns:a16="http://schemas.microsoft.com/office/drawing/2014/main" id="{5A402A89-8332-1D54-1EE2-17FFE622932B}"/>
              </a:ext>
            </a:extLst>
          </p:cNvPr>
          <p:cNvSpPr txBox="1"/>
          <p:nvPr/>
        </p:nvSpPr>
        <p:spPr>
          <a:xfrm>
            <a:off x="837851" y="6361064"/>
            <a:ext cx="6895214" cy="276999"/>
          </a:xfrm>
          <a:prstGeom prst="rect">
            <a:avLst/>
          </a:prstGeom>
          <a:noFill/>
        </p:spPr>
        <p:txBody>
          <a:bodyPr wrap="square">
            <a:spAutoFit/>
          </a:bodyPr>
          <a:lstStyle/>
          <a:p>
            <a:pPr algn="l"/>
            <a:r>
              <a:rPr lang="nl-BE" sz="1200" dirty="0"/>
              <a:t>Bron: video ‘</a:t>
            </a:r>
            <a:r>
              <a:rPr lang="nl-BE" sz="1200" dirty="0">
                <a:hlinkClick r:id="rId3"/>
              </a:rPr>
              <a:t>toestand van het tanden</a:t>
            </a:r>
            <a:r>
              <a:rPr lang="nl-BE" sz="1200" dirty="0"/>
              <a:t>’ (</a:t>
            </a:r>
            <a:r>
              <a:rPr lang="nl-BE" sz="1200" dirty="0" err="1"/>
              <a:t>belRAI</a:t>
            </a:r>
            <a:r>
              <a:rPr lang="nl-BE" sz="1200" dirty="0"/>
              <a:t> ‘Mond en Tanden’)</a:t>
            </a:r>
            <a:endParaRPr lang="nl-NL" sz="1200" dirty="0"/>
          </a:p>
        </p:txBody>
      </p:sp>
      <p:pic>
        <p:nvPicPr>
          <p:cNvPr id="10" name="Afbeelding 9">
            <a:extLst>
              <a:ext uri="{FF2B5EF4-FFF2-40B4-BE49-F238E27FC236}">
                <a16:creationId xmlns:a16="http://schemas.microsoft.com/office/drawing/2014/main" id="{B50578EA-819F-7B03-A61E-0F429B222FCA}"/>
              </a:ext>
            </a:extLst>
          </p:cNvPr>
          <p:cNvPicPr>
            <a:picLocks noChangeAspect="1"/>
          </p:cNvPicPr>
          <p:nvPr/>
        </p:nvPicPr>
        <p:blipFill>
          <a:blip r:embed="rId4"/>
          <a:stretch>
            <a:fillRect/>
          </a:stretch>
        </p:blipFill>
        <p:spPr>
          <a:xfrm>
            <a:off x="1055439" y="2219737"/>
            <a:ext cx="5144250" cy="3396524"/>
          </a:xfrm>
          <a:prstGeom prst="rect">
            <a:avLst/>
          </a:prstGeom>
        </p:spPr>
      </p:pic>
      <p:pic>
        <p:nvPicPr>
          <p:cNvPr id="12" name="Afbeelding 11">
            <a:extLst>
              <a:ext uri="{FF2B5EF4-FFF2-40B4-BE49-F238E27FC236}">
                <a16:creationId xmlns:a16="http://schemas.microsoft.com/office/drawing/2014/main" id="{20DCF5F8-7453-933D-10D8-A55FE5887E1D}"/>
              </a:ext>
            </a:extLst>
          </p:cNvPr>
          <p:cNvPicPr>
            <a:picLocks noChangeAspect="1"/>
          </p:cNvPicPr>
          <p:nvPr/>
        </p:nvPicPr>
        <p:blipFill>
          <a:blip r:embed="rId5"/>
          <a:stretch>
            <a:fillRect/>
          </a:stretch>
        </p:blipFill>
        <p:spPr>
          <a:xfrm>
            <a:off x="6456040" y="2193727"/>
            <a:ext cx="4824536" cy="3422534"/>
          </a:xfrm>
          <a:prstGeom prst="rect">
            <a:avLst/>
          </a:prstGeom>
        </p:spPr>
      </p:pic>
    </p:spTree>
    <p:extLst>
      <p:ext uri="{BB962C8B-B14F-4D97-AF65-F5344CB8AC3E}">
        <p14:creationId xmlns:p14="http://schemas.microsoft.com/office/powerpoint/2010/main" val="29385435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t>De drie pijlers voor een goede mondgezondheid</a:t>
            </a:r>
          </a:p>
        </p:txBody>
      </p:sp>
      <p:sp>
        <p:nvSpPr>
          <p:cNvPr id="6" name="Tijdelijke aanduiding voor tekst 5"/>
          <p:cNvSpPr>
            <a:spLocks noGrp="1"/>
          </p:cNvSpPr>
          <p:nvPr>
            <p:ph type="body" idx="1"/>
          </p:nvPr>
        </p:nvSpPr>
        <p:spPr>
          <a:xfrm>
            <a:off x="1703541" y="4581128"/>
            <a:ext cx="7560000" cy="1116000"/>
          </a:xfrm>
        </p:spPr>
        <p:txBody>
          <a:bodyPr>
            <a:noAutofit/>
          </a:bodyPr>
          <a:lstStyle/>
          <a:p>
            <a:pPr marL="360000" indent="-285750">
              <a:spcBef>
                <a:spcPts val="600"/>
              </a:spcBef>
              <a:spcAft>
                <a:spcPts val="1000"/>
              </a:spcAft>
              <a:buFont typeface="Arial" panose="020B0604020202020204" pitchFamily="34" charset="0"/>
              <a:buChar char="•"/>
            </a:pPr>
            <a:r>
              <a:rPr lang="nl-NL" dirty="0">
                <a:effectLst/>
                <a:latin typeface="Bryant Pro Regular" panose="020B0503040000020003" pitchFamily="34" charset="0"/>
                <a:ea typeface="Verdana" panose="020B0604030504040204" pitchFamily="34" charset="0"/>
                <a:cs typeface="Times New Roman" panose="02020603050405020304" pitchFamily="18" charset="0"/>
              </a:rPr>
              <a:t>Goede dagelijkse mondhygiëne</a:t>
            </a:r>
          </a:p>
          <a:p>
            <a:pPr marL="360000" indent="-285750">
              <a:spcBef>
                <a:spcPts val="600"/>
              </a:spcBef>
              <a:spcAft>
                <a:spcPts val="1000"/>
              </a:spcAft>
              <a:buFont typeface="Arial" panose="020B0604020202020204" pitchFamily="34" charset="0"/>
              <a:buChar char="•"/>
            </a:pPr>
            <a:r>
              <a:rPr lang="nl-NL" b="1" dirty="0">
                <a:effectLst/>
                <a:latin typeface="Bryant Pro Regular" panose="020B0503040000020003" pitchFamily="34" charset="0"/>
                <a:ea typeface="Verdana" panose="020B0604030504040204" pitchFamily="34" charset="0"/>
                <a:cs typeface="Times New Roman" panose="02020603050405020304" pitchFamily="18" charset="0"/>
              </a:rPr>
              <a:t>Nazicht van de mond (jaarlijks preventief mondonderzoek)</a:t>
            </a:r>
          </a:p>
          <a:p>
            <a:pPr marL="360000" indent="-285750">
              <a:spcBef>
                <a:spcPts val="600"/>
              </a:spcBef>
              <a:spcAft>
                <a:spcPts val="1000"/>
              </a:spcAft>
              <a:buFont typeface="Arial" panose="020B0604020202020204" pitchFamily="34" charset="0"/>
              <a:buChar char="•"/>
            </a:pPr>
            <a:r>
              <a:rPr lang="nl-NL" dirty="0">
                <a:effectLst/>
                <a:latin typeface="Bryant Pro Regular" panose="020B0503040000020003" pitchFamily="34" charset="0"/>
                <a:ea typeface="Verdana" panose="020B0604030504040204" pitchFamily="34" charset="0"/>
                <a:cs typeface="Times New Roman" panose="02020603050405020304" pitchFamily="18" charset="0"/>
              </a:rPr>
              <a:t>MONDVRIENDELIJKE VOEDING</a:t>
            </a:r>
          </a:p>
        </p:txBody>
      </p:sp>
      <p:sp>
        <p:nvSpPr>
          <p:cNvPr id="7" name="Tijdelijke aanduiding voor tekst 6"/>
          <p:cNvSpPr>
            <a:spLocks noGrp="1"/>
          </p:cNvSpPr>
          <p:nvPr>
            <p:ph type="body" sz="quarter" idx="13"/>
          </p:nvPr>
        </p:nvSpPr>
        <p:spPr/>
        <p:txBody>
          <a:bodyPr/>
          <a:lstStyle/>
          <a:p>
            <a:r>
              <a:rPr lang="nl-BE" dirty="0"/>
              <a:t>3</a:t>
            </a:r>
          </a:p>
        </p:txBody>
      </p:sp>
      <p:sp>
        <p:nvSpPr>
          <p:cNvPr id="4" name="Tijdelijke aanduiding voor dianummer 3"/>
          <p:cNvSpPr>
            <a:spLocks noGrp="1"/>
          </p:cNvSpPr>
          <p:nvPr>
            <p:ph type="sldNum" sz="quarter" idx="4294967295"/>
          </p:nvPr>
        </p:nvSpPr>
        <p:spPr>
          <a:xfrm>
            <a:off x="9448800" y="6413500"/>
            <a:ext cx="2743200" cy="365125"/>
          </a:xfrm>
        </p:spPr>
        <p:txBody>
          <a:bodyPr/>
          <a:lstStyle/>
          <a:p>
            <a:fld id="{A28F975B-8FED-43E0-8303-4FF1D3849CAE}" type="slidenum">
              <a:rPr lang="en-US" smtClean="0"/>
              <a:t>70</a:t>
            </a:fld>
            <a:endParaRPr lang="en-US"/>
          </a:p>
        </p:txBody>
      </p:sp>
    </p:spTree>
    <p:extLst>
      <p:ext uri="{BB962C8B-B14F-4D97-AF65-F5344CB8AC3E}">
        <p14:creationId xmlns:p14="http://schemas.microsoft.com/office/powerpoint/2010/main" val="38844993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742950" lvl="1" indent="-285750">
              <a:lnSpc>
                <a:spcPct val="150000"/>
              </a:lnSpc>
              <a:spcBef>
                <a:spcPts val="200"/>
              </a:spcBef>
            </a:pPr>
            <a:r>
              <a:rPr lang="nl-NL" sz="2550" b="1" kern="1200" cap="all" dirty="0">
                <a:solidFill>
                  <a:schemeClr val="tx1"/>
                </a:solidFill>
                <a:latin typeface="+mj-lt"/>
                <a:ea typeface="+mj-ea"/>
                <a:cs typeface="+mj-cs"/>
              </a:rPr>
              <a:t>Pijler 2: Nazicht van de mond</a:t>
            </a:r>
            <a:endParaRPr lang="nl-BE" sz="2550" b="1" kern="1200" cap="all" dirty="0">
              <a:solidFill>
                <a:schemeClr val="tx1"/>
              </a:solidFill>
              <a:latin typeface="+mj-lt"/>
              <a:ea typeface="+mj-ea"/>
              <a:cs typeface="+mj-cs"/>
            </a:endParaRPr>
          </a:p>
        </p:txBody>
      </p:sp>
      <p:sp>
        <p:nvSpPr>
          <p:cNvPr id="3" name="Tijdelijke aanduiding voor tekst 2"/>
          <p:cNvSpPr>
            <a:spLocks noGrp="1"/>
          </p:cNvSpPr>
          <p:nvPr>
            <p:ph type="body" sz="half" idx="1"/>
          </p:nvPr>
        </p:nvSpPr>
        <p:spPr>
          <a:xfrm>
            <a:off x="609600" y="1988840"/>
            <a:ext cx="8654752" cy="4137324"/>
          </a:xfrm>
        </p:spPr>
        <p:txBody>
          <a:bodyPr/>
          <a:lstStyle/>
          <a:p>
            <a:r>
              <a:rPr lang="nl-BE" dirty="0"/>
              <a:t>(half-) jaarlijks preventief mondonderzoek </a:t>
            </a:r>
          </a:p>
          <a:p>
            <a:r>
              <a:rPr lang="nl-BE" dirty="0"/>
              <a:t>Ook wanneer er geen klachten zijn.</a:t>
            </a:r>
          </a:p>
          <a:p>
            <a:r>
              <a:rPr lang="nl-BE" dirty="0"/>
              <a:t>Tandarts vs. mondhygiënist</a:t>
            </a:r>
          </a:p>
          <a:p>
            <a:r>
              <a:rPr lang="nl-BE" dirty="0"/>
              <a:t>Toegankelijkheid</a:t>
            </a:r>
          </a:p>
        </p:txBody>
      </p:sp>
      <p:pic>
        <p:nvPicPr>
          <p:cNvPr id="4" name="Afbeelding 3">
            <a:extLst>
              <a:ext uri="{FF2B5EF4-FFF2-40B4-BE49-F238E27FC236}">
                <a16:creationId xmlns:a16="http://schemas.microsoft.com/office/drawing/2014/main" id="{9F21A65E-478D-CABD-2CC0-A27A449F69CB}"/>
              </a:ext>
            </a:extLst>
          </p:cNvPr>
          <p:cNvPicPr>
            <a:picLocks noChangeAspect="1"/>
          </p:cNvPicPr>
          <p:nvPr/>
        </p:nvPicPr>
        <p:blipFill>
          <a:blip r:embed="rId3"/>
          <a:stretch>
            <a:fillRect/>
          </a:stretch>
        </p:blipFill>
        <p:spPr>
          <a:xfrm>
            <a:off x="4793263" y="3284984"/>
            <a:ext cx="7182713" cy="3298378"/>
          </a:xfrm>
          <a:prstGeom prst="rect">
            <a:avLst/>
          </a:prstGeom>
        </p:spPr>
      </p:pic>
    </p:spTree>
    <p:extLst>
      <p:ext uri="{BB962C8B-B14F-4D97-AF65-F5344CB8AC3E}">
        <p14:creationId xmlns:p14="http://schemas.microsoft.com/office/powerpoint/2010/main" val="32600173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742950" lvl="1" indent="-285750">
              <a:lnSpc>
                <a:spcPct val="150000"/>
              </a:lnSpc>
              <a:spcBef>
                <a:spcPts val="200"/>
              </a:spcBef>
            </a:pPr>
            <a:r>
              <a:rPr lang="nl-NL" sz="2550" b="1" kern="1200" cap="all" dirty="0">
                <a:solidFill>
                  <a:schemeClr val="tx1"/>
                </a:solidFill>
                <a:latin typeface="+mj-lt"/>
                <a:ea typeface="+mj-ea"/>
                <a:cs typeface="+mj-cs"/>
              </a:rPr>
              <a:t>Pijler 2: Nazicht van de mond</a:t>
            </a:r>
            <a:endParaRPr lang="nl-BE" sz="2550" b="1" kern="1200" cap="all" dirty="0">
              <a:solidFill>
                <a:schemeClr val="tx1"/>
              </a:solidFill>
              <a:latin typeface="+mj-lt"/>
              <a:ea typeface="+mj-ea"/>
              <a:cs typeface="+mj-cs"/>
            </a:endParaRPr>
          </a:p>
        </p:txBody>
      </p:sp>
      <p:sp>
        <p:nvSpPr>
          <p:cNvPr id="3" name="Tijdelijke aanduiding voor tekst 2"/>
          <p:cNvSpPr>
            <a:spLocks noGrp="1"/>
          </p:cNvSpPr>
          <p:nvPr>
            <p:ph type="body" sz="half" idx="1"/>
          </p:nvPr>
        </p:nvSpPr>
        <p:spPr>
          <a:xfrm>
            <a:off x="609600" y="1988840"/>
            <a:ext cx="8654752" cy="4137324"/>
          </a:xfrm>
        </p:spPr>
        <p:txBody>
          <a:bodyPr/>
          <a:lstStyle/>
          <a:p>
            <a:r>
              <a:rPr lang="nl-BE" dirty="0"/>
              <a:t> Attitude</a:t>
            </a:r>
          </a:p>
          <a:p>
            <a:r>
              <a:rPr lang="nl-BE" dirty="0"/>
              <a:t>Terugbetaling: </a:t>
            </a:r>
          </a:p>
          <a:p>
            <a:pPr lvl="1"/>
            <a:r>
              <a:rPr lang="nl-BE" dirty="0"/>
              <a:t>Voor het grootste deel terugbetaald tot de 80</a:t>
            </a:r>
            <a:r>
              <a:rPr lang="nl-BE" baseline="30000" dirty="0"/>
              <a:t>ste</a:t>
            </a:r>
            <a:r>
              <a:rPr lang="nl-BE" dirty="0"/>
              <a:t> verjaardag door het ziekenfonds</a:t>
            </a:r>
          </a:p>
          <a:p>
            <a:pPr lvl="1"/>
            <a:r>
              <a:rPr lang="nl-BE" dirty="0"/>
              <a:t>Regel Derde Betaler mogelijk sinds 1 januari 2022.</a:t>
            </a:r>
          </a:p>
          <a:p>
            <a:pPr lvl="1"/>
            <a:r>
              <a:rPr lang="nl-BE" dirty="0"/>
              <a:t>Verhoogde tegemoetkoming statuut</a:t>
            </a:r>
          </a:p>
          <a:p>
            <a:pPr lvl="1"/>
            <a:r>
              <a:rPr lang="nl-BE" dirty="0"/>
              <a:t>Maximumfactuur</a:t>
            </a:r>
          </a:p>
        </p:txBody>
      </p:sp>
      <p:sp>
        <p:nvSpPr>
          <p:cNvPr id="4" name="Toelichting met afgeronde rechthoek 2">
            <a:extLst>
              <a:ext uri="{FF2B5EF4-FFF2-40B4-BE49-F238E27FC236}">
                <a16:creationId xmlns:a16="http://schemas.microsoft.com/office/drawing/2014/main" id="{2A3E6E53-B28B-CB7F-87D2-E99858160AA2}"/>
              </a:ext>
            </a:extLst>
          </p:cNvPr>
          <p:cNvSpPr/>
          <p:nvPr/>
        </p:nvSpPr>
        <p:spPr>
          <a:xfrm>
            <a:off x="1127448" y="4605963"/>
            <a:ext cx="2688609" cy="163990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latin typeface="Bryant Pro Bold" panose="020B0503040000020003" pitchFamily="34" charset="0"/>
              </a:rPr>
              <a:t>“Laat het maar zoals het is”</a:t>
            </a:r>
          </a:p>
        </p:txBody>
      </p:sp>
      <p:sp>
        <p:nvSpPr>
          <p:cNvPr id="5" name="Toelichting met afgeronde rechthoek 2">
            <a:extLst>
              <a:ext uri="{FF2B5EF4-FFF2-40B4-BE49-F238E27FC236}">
                <a16:creationId xmlns:a16="http://schemas.microsoft.com/office/drawing/2014/main" id="{DC8788F5-1031-1109-7E79-72F46CC770CB}"/>
              </a:ext>
            </a:extLst>
          </p:cNvPr>
          <p:cNvSpPr/>
          <p:nvPr/>
        </p:nvSpPr>
        <p:spPr>
          <a:xfrm>
            <a:off x="6089774" y="4955435"/>
            <a:ext cx="2688609" cy="1639907"/>
          </a:xfrm>
          <a:prstGeom prst="wedgeRoundRectCallout">
            <a:avLst>
              <a:gd name="adj1" fmla="val 13941"/>
              <a:gd name="adj2" fmla="val 612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latin typeface="Bryant Pro Bold" panose="020B0503040000020003" pitchFamily="34" charset="0"/>
              </a:rPr>
              <a:t>“Ik ben te oud om nog naar de tandarts te gaan”</a:t>
            </a:r>
          </a:p>
        </p:txBody>
      </p:sp>
      <p:sp>
        <p:nvSpPr>
          <p:cNvPr id="6" name="Toelichting met afgeronde rechthoek 2">
            <a:extLst>
              <a:ext uri="{FF2B5EF4-FFF2-40B4-BE49-F238E27FC236}">
                <a16:creationId xmlns:a16="http://schemas.microsoft.com/office/drawing/2014/main" id="{2445D108-5C76-45A8-E8C4-8730D11619CA}"/>
              </a:ext>
            </a:extLst>
          </p:cNvPr>
          <p:cNvSpPr/>
          <p:nvPr/>
        </p:nvSpPr>
        <p:spPr>
          <a:xfrm>
            <a:off x="9264352" y="1700808"/>
            <a:ext cx="2688609" cy="1639907"/>
          </a:xfrm>
          <a:prstGeom prst="wedgeRoundRectCallout">
            <a:avLst>
              <a:gd name="adj1" fmla="val -4805"/>
              <a:gd name="adj2" fmla="val 6121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latin typeface="Bryant Pro Bold" panose="020B0503040000020003" pitchFamily="34" charset="0"/>
              </a:rPr>
              <a:t>“het is niet meer de moeite waard”</a:t>
            </a:r>
          </a:p>
        </p:txBody>
      </p:sp>
    </p:spTree>
    <p:extLst>
      <p:ext uri="{BB962C8B-B14F-4D97-AF65-F5344CB8AC3E}">
        <p14:creationId xmlns:p14="http://schemas.microsoft.com/office/powerpoint/2010/main" val="3916468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a:t>De drie pijlers voor een goede mondgezondheid</a:t>
            </a:r>
          </a:p>
        </p:txBody>
      </p:sp>
      <p:sp>
        <p:nvSpPr>
          <p:cNvPr id="6" name="Tijdelijke aanduiding voor tekst 5"/>
          <p:cNvSpPr>
            <a:spLocks noGrp="1"/>
          </p:cNvSpPr>
          <p:nvPr>
            <p:ph type="body" idx="1"/>
          </p:nvPr>
        </p:nvSpPr>
        <p:spPr>
          <a:xfrm>
            <a:off x="1703541" y="4581128"/>
            <a:ext cx="7560000" cy="1116000"/>
          </a:xfrm>
        </p:spPr>
        <p:txBody>
          <a:bodyPr>
            <a:noAutofit/>
          </a:bodyPr>
          <a:lstStyle/>
          <a:p>
            <a:pPr marL="360000" indent="-285750">
              <a:spcBef>
                <a:spcPts val="600"/>
              </a:spcBef>
              <a:spcAft>
                <a:spcPts val="1000"/>
              </a:spcAft>
              <a:buFont typeface="Arial" panose="020B0604020202020204" pitchFamily="34" charset="0"/>
              <a:buChar char="•"/>
            </a:pPr>
            <a:r>
              <a:rPr lang="nl-NL" dirty="0">
                <a:effectLst/>
                <a:latin typeface="Bryant Pro Regular" panose="020B0503040000020003" pitchFamily="34" charset="0"/>
                <a:ea typeface="Verdana" panose="020B0604030504040204" pitchFamily="34" charset="0"/>
                <a:cs typeface="Times New Roman" panose="02020603050405020304" pitchFamily="18" charset="0"/>
              </a:rPr>
              <a:t>Goede dagelijkse mondhygiëne</a:t>
            </a:r>
          </a:p>
          <a:p>
            <a:pPr marL="360000" indent="-285750">
              <a:spcBef>
                <a:spcPts val="600"/>
              </a:spcBef>
              <a:spcAft>
                <a:spcPts val="1000"/>
              </a:spcAft>
              <a:buFont typeface="Arial" panose="020B0604020202020204" pitchFamily="34" charset="0"/>
              <a:buChar char="•"/>
            </a:pPr>
            <a:r>
              <a:rPr lang="nl-NL" dirty="0">
                <a:effectLst/>
                <a:latin typeface="Bryant Pro Regular" panose="020B0503040000020003" pitchFamily="34" charset="0"/>
                <a:ea typeface="Verdana" panose="020B0604030504040204" pitchFamily="34" charset="0"/>
                <a:cs typeface="Times New Roman" panose="02020603050405020304" pitchFamily="18" charset="0"/>
              </a:rPr>
              <a:t>Nazicht van de mond (jaarlijks preventief mondonderzoek)</a:t>
            </a:r>
          </a:p>
          <a:p>
            <a:pPr marL="360000" indent="-285750">
              <a:spcBef>
                <a:spcPts val="600"/>
              </a:spcBef>
              <a:spcAft>
                <a:spcPts val="1000"/>
              </a:spcAft>
              <a:buFont typeface="Arial" panose="020B0604020202020204" pitchFamily="34" charset="0"/>
              <a:buChar char="•"/>
            </a:pPr>
            <a:r>
              <a:rPr lang="nl-NL" b="1" dirty="0">
                <a:effectLst/>
                <a:latin typeface="Bryant Pro Regular" panose="020B0503040000020003" pitchFamily="34" charset="0"/>
                <a:ea typeface="Verdana" panose="020B0604030504040204" pitchFamily="34" charset="0"/>
                <a:cs typeface="Times New Roman" panose="02020603050405020304" pitchFamily="18" charset="0"/>
              </a:rPr>
              <a:t>MONDVRIENDELIJKE VOEDING</a:t>
            </a:r>
          </a:p>
        </p:txBody>
      </p:sp>
      <p:sp>
        <p:nvSpPr>
          <p:cNvPr id="7" name="Tijdelijke aanduiding voor tekst 6"/>
          <p:cNvSpPr>
            <a:spLocks noGrp="1"/>
          </p:cNvSpPr>
          <p:nvPr>
            <p:ph type="body" sz="quarter" idx="13"/>
          </p:nvPr>
        </p:nvSpPr>
        <p:spPr/>
        <p:txBody>
          <a:bodyPr/>
          <a:lstStyle/>
          <a:p>
            <a:r>
              <a:rPr lang="nl-BE" dirty="0"/>
              <a:t>3</a:t>
            </a:r>
          </a:p>
        </p:txBody>
      </p:sp>
      <p:sp>
        <p:nvSpPr>
          <p:cNvPr id="4" name="Tijdelijke aanduiding voor dianummer 3"/>
          <p:cNvSpPr>
            <a:spLocks noGrp="1"/>
          </p:cNvSpPr>
          <p:nvPr>
            <p:ph type="sldNum" sz="quarter" idx="4294967295"/>
          </p:nvPr>
        </p:nvSpPr>
        <p:spPr>
          <a:xfrm>
            <a:off x="9448800" y="6413500"/>
            <a:ext cx="2743200" cy="365125"/>
          </a:xfrm>
        </p:spPr>
        <p:txBody>
          <a:bodyPr/>
          <a:lstStyle/>
          <a:p>
            <a:fld id="{A28F975B-8FED-43E0-8303-4FF1D3849CAE}" type="slidenum">
              <a:rPr lang="en-US" smtClean="0"/>
              <a:t>73</a:t>
            </a:fld>
            <a:endParaRPr lang="en-US"/>
          </a:p>
        </p:txBody>
      </p:sp>
    </p:spTree>
    <p:extLst>
      <p:ext uri="{BB962C8B-B14F-4D97-AF65-F5344CB8AC3E}">
        <p14:creationId xmlns:p14="http://schemas.microsoft.com/office/powerpoint/2010/main" val="32265312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742950" lvl="1" indent="-285750">
              <a:lnSpc>
                <a:spcPct val="150000"/>
              </a:lnSpc>
              <a:spcBef>
                <a:spcPts val="200"/>
              </a:spcBef>
            </a:pPr>
            <a:r>
              <a:rPr lang="nl-NL" sz="2550" b="1" kern="1200" cap="all" dirty="0">
                <a:solidFill>
                  <a:schemeClr val="tx1"/>
                </a:solidFill>
                <a:latin typeface="+mj-lt"/>
                <a:ea typeface="+mj-ea"/>
                <a:cs typeface="+mj-cs"/>
              </a:rPr>
              <a:t>Pijler 3: mondvriendelijke voeding</a:t>
            </a:r>
            <a:endParaRPr lang="nl-BE" sz="2550" b="1" kern="1200" cap="all" dirty="0">
              <a:solidFill>
                <a:schemeClr val="tx1"/>
              </a:solidFill>
              <a:latin typeface="+mj-lt"/>
              <a:ea typeface="+mj-ea"/>
              <a:cs typeface="+mj-cs"/>
            </a:endParaRPr>
          </a:p>
        </p:txBody>
      </p:sp>
      <p:pic>
        <p:nvPicPr>
          <p:cNvPr id="5" name="Tijdelijke aanduiding voor inhoud 7" descr="Afbeelding met tekst, schermafbeelding, computer, computer&#10;&#10;Automatisch gegenereerde beschrijving">
            <a:extLst>
              <a:ext uri="{FF2B5EF4-FFF2-40B4-BE49-F238E27FC236}">
                <a16:creationId xmlns:a16="http://schemas.microsoft.com/office/drawing/2014/main" id="{507698DE-FBF3-46BD-AE80-A05C5A2FE5E5}"/>
              </a:ext>
            </a:extLst>
          </p:cNvPr>
          <p:cNvPicPr>
            <a:picLocks noChangeAspect="1"/>
          </p:cNvPicPr>
          <p:nvPr/>
        </p:nvPicPr>
        <p:blipFill rotWithShape="1">
          <a:blip r:embed="rId3"/>
          <a:srcRect l="62475" t="18027" r="25552" b="48514"/>
          <a:stretch/>
        </p:blipFill>
        <p:spPr>
          <a:xfrm>
            <a:off x="407368" y="1916832"/>
            <a:ext cx="4896544" cy="4398542"/>
          </a:xfrm>
          <a:prstGeom prst="rect">
            <a:avLst/>
          </a:prstGeom>
        </p:spPr>
      </p:pic>
      <p:pic>
        <p:nvPicPr>
          <p:cNvPr id="7" name="Afbeelding 6">
            <a:extLst>
              <a:ext uri="{FF2B5EF4-FFF2-40B4-BE49-F238E27FC236}">
                <a16:creationId xmlns:a16="http://schemas.microsoft.com/office/drawing/2014/main" id="{0758E788-4D39-9401-B8EF-6CD29E45C1B5}"/>
              </a:ext>
            </a:extLst>
          </p:cNvPr>
          <p:cNvPicPr>
            <a:picLocks noChangeAspect="1"/>
          </p:cNvPicPr>
          <p:nvPr/>
        </p:nvPicPr>
        <p:blipFill>
          <a:blip r:embed="rId4"/>
          <a:stretch>
            <a:fillRect/>
          </a:stretch>
        </p:blipFill>
        <p:spPr>
          <a:xfrm>
            <a:off x="5865319" y="1496460"/>
            <a:ext cx="5890911" cy="5086902"/>
          </a:xfrm>
          <a:prstGeom prst="rect">
            <a:avLst/>
          </a:prstGeom>
        </p:spPr>
      </p:pic>
    </p:spTree>
    <p:extLst>
      <p:ext uri="{BB962C8B-B14F-4D97-AF65-F5344CB8AC3E}">
        <p14:creationId xmlns:p14="http://schemas.microsoft.com/office/powerpoint/2010/main" val="25630848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B697B61-5CC3-D2F6-15E6-8235717A0427}"/>
              </a:ext>
            </a:extLst>
          </p:cNvPr>
          <p:cNvPicPr>
            <a:picLocks noChangeAspect="1"/>
          </p:cNvPicPr>
          <p:nvPr/>
        </p:nvPicPr>
        <p:blipFill>
          <a:blip r:embed="rId3"/>
          <a:stretch>
            <a:fillRect/>
          </a:stretch>
        </p:blipFill>
        <p:spPr>
          <a:xfrm>
            <a:off x="551384" y="476672"/>
            <a:ext cx="9940029" cy="6145668"/>
          </a:xfrm>
          <a:prstGeom prst="rect">
            <a:avLst/>
          </a:prstGeom>
        </p:spPr>
      </p:pic>
    </p:spTree>
    <p:extLst>
      <p:ext uri="{BB962C8B-B14F-4D97-AF65-F5344CB8AC3E}">
        <p14:creationId xmlns:p14="http://schemas.microsoft.com/office/powerpoint/2010/main" val="9559654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294967295"/>
          </p:nvPr>
        </p:nvSpPr>
        <p:spPr>
          <a:xfrm>
            <a:off x="9448800" y="6413500"/>
            <a:ext cx="2743200" cy="365125"/>
          </a:xfrm>
        </p:spPr>
        <p:txBody>
          <a:bodyPr/>
          <a:lstStyle/>
          <a:p>
            <a:fld id="{A28F975B-8FED-43E0-8303-4FF1D3849CAE}" type="slidenum">
              <a:rPr lang="en-US" smtClean="0">
                <a:solidFill>
                  <a:srgbClr val="101820"/>
                </a:solidFill>
              </a:rPr>
              <a:pPr/>
              <a:t>76</a:t>
            </a:fld>
            <a:endParaRPr lang="en-US" dirty="0">
              <a:solidFill>
                <a:srgbClr val="101820"/>
              </a:solidFill>
            </a:endParaRPr>
          </a:p>
        </p:txBody>
      </p:sp>
      <p:sp>
        <p:nvSpPr>
          <p:cNvPr id="5" name="Rechthoek 4"/>
          <p:cNvSpPr/>
          <p:nvPr/>
        </p:nvSpPr>
        <p:spPr>
          <a:xfrm>
            <a:off x="3013656" y="5657343"/>
            <a:ext cx="6435144" cy="938719"/>
          </a:xfrm>
          <a:prstGeom prst="rect">
            <a:avLst/>
          </a:prstGeom>
        </p:spPr>
        <p:txBody>
          <a:bodyPr wrap="square">
            <a:spAutoFit/>
          </a:bodyPr>
          <a:lstStyle/>
          <a:p>
            <a:pPr algn="l" fontAlgn="auto">
              <a:spcBef>
                <a:spcPts val="0"/>
              </a:spcBef>
              <a:spcAft>
                <a:spcPts val="0"/>
              </a:spcAft>
            </a:pPr>
            <a:r>
              <a:rPr lang="nl-BE" sz="1100" dirty="0">
                <a:solidFill>
                  <a:prstClr val="white"/>
                </a:solidFill>
                <a:latin typeface="Bryant Pro Regular" panose="020B0503040000020003" pitchFamily="34" charset="0"/>
              </a:rPr>
              <a:t>Niets uit deze uitgave mag verveelvoudigd en/of openbaar gemaakt worden door middel van druk, fotokopie, microfilm of op welke andere wijze ook zonder voorafgaande schriftelijke toestemming van de uitgever. Voor educatieve, pedagogische en sociale doeleinden die geen commercieel </a:t>
            </a:r>
            <a:r>
              <a:rPr lang="nl-BE" sz="1100" dirty="0">
                <a:solidFill>
                  <a:schemeClr val="bg1"/>
                </a:solidFill>
                <a:latin typeface="Bryant Pro Regular" panose="020B0503040000020003" pitchFamily="34" charset="0"/>
              </a:rPr>
              <a:t>oogmerk hebben, mag al het materiaal vrij gebruikt worden mits correcte bronvermelding van deze publicatie.. </a:t>
            </a:r>
          </a:p>
          <a:p>
            <a:pPr algn="ctr" fontAlgn="auto">
              <a:spcBef>
                <a:spcPts val="0"/>
              </a:spcBef>
              <a:spcAft>
                <a:spcPts val="0"/>
              </a:spcAft>
            </a:pPr>
            <a:r>
              <a:rPr lang="nl-BE" sz="1100" dirty="0">
                <a:solidFill>
                  <a:schemeClr val="bg1"/>
                </a:solidFill>
                <a:latin typeface="Bryant Pro Regular" panose="020B0503040000020003" pitchFamily="34" charset="0"/>
              </a:rPr>
              <a:t>Auteurs: Janssens Lynn, Prof. dr. Luc De Visschere, Prof. dr. Joke Duyck </a:t>
            </a:r>
            <a:endParaRPr lang="nl-BE" sz="1100" dirty="0">
              <a:solidFill>
                <a:schemeClr val="bg1"/>
              </a:solidFill>
              <a:latin typeface="Bryant Pro Regular"/>
            </a:endParaRPr>
          </a:p>
        </p:txBody>
      </p:sp>
      <p:sp>
        <p:nvSpPr>
          <p:cNvPr id="2" name="Rechthoek: afgeronde hoeken 1">
            <a:extLst>
              <a:ext uri="{FF2B5EF4-FFF2-40B4-BE49-F238E27FC236}">
                <a16:creationId xmlns:a16="http://schemas.microsoft.com/office/drawing/2014/main" id="{93B8241F-C10B-8284-DF9D-C33E3D5BE818}"/>
              </a:ext>
            </a:extLst>
          </p:cNvPr>
          <p:cNvSpPr/>
          <p:nvPr/>
        </p:nvSpPr>
        <p:spPr>
          <a:xfrm>
            <a:off x="4655840" y="5085184"/>
            <a:ext cx="3024336" cy="5040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00508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7851" y="358436"/>
            <a:ext cx="9900000" cy="598599"/>
          </a:xfrm>
        </p:spPr>
        <p:txBody>
          <a:bodyPr/>
          <a:lstStyle/>
          <a:p>
            <a:r>
              <a:rPr lang="nl-BE" dirty="0"/>
              <a:t>De samenstelling van de gezonde mond</a:t>
            </a:r>
          </a:p>
        </p:txBody>
      </p:sp>
      <p:sp>
        <p:nvSpPr>
          <p:cNvPr id="5" name="Tijdelijke aanduiding voor tekst 3">
            <a:extLst>
              <a:ext uri="{FF2B5EF4-FFF2-40B4-BE49-F238E27FC236}">
                <a16:creationId xmlns:a16="http://schemas.microsoft.com/office/drawing/2014/main" id="{9178617F-5B8E-4FEE-A20F-7B3C12C8FF6C}"/>
              </a:ext>
            </a:extLst>
          </p:cNvPr>
          <p:cNvSpPr txBox="1">
            <a:spLocks/>
          </p:cNvSpPr>
          <p:nvPr/>
        </p:nvSpPr>
        <p:spPr>
          <a:xfrm>
            <a:off x="837851" y="1034331"/>
            <a:ext cx="9899651" cy="467356"/>
          </a:xfrm>
          <a:prstGeom prst="rect">
            <a:avLst/>
          </a:prstGeom>
        </p:spPr>
        <p:txBody>
          <a:bodyPr/>
          <a:lstStyle>
            <a:lvl1pPr marL="171450" indent="-171450" algn="l" defTabSz="685800" rtl="0" eaLnBrk="1" latinLnBrk="0" hangingPunct="1">
              <a:lnSpc>
                <a:spcPct val="100000"/>
              </a:lnSpc>
              <a:spcBef>
                <a:spcPts val="1350"/>
              </a:spcBef>
              <a:buClr>
                <a:schemeClr val="accent2"/>
              </a:buClr>
              <a:buSzPct val="120000"/>
              <a:buFont typeface="Bryant Pro Bold" panose="020B0503040000020003" pitchFamily="34" charset="0"/>
              <a:buChar char="&gt;"/>
              <a:defRPr sz="2000" b="1" kern="1200">
                <a:solidFill>
                  <a:schemeClr val="tx1"/>
                </a:solidFill>
                <a:latin typeface="+mn-lt"/>
                <a:ea typeface="+mn-ea"/>
                <a:cs typeface="+mn-cs"/>
              </a:defRPr>
            </a:lvl1pPr>
            <a:lvl2pPr marL="336947"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2pPr>
            <a:lvl3pPr marL="471488"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chemeClr val="tx2"/>
              </a:buClr>
              <a:buSzPct val="120000"/>
              <a:buFont typeface="Bryant Pro Bold" panose="020B0503040000020003" pitchFamily="34" charset="0"/>
              <a:buChar char="&gt;"/>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nl-BE" dirty="0"/>
              <a:t>Het tandvlees</a:t>
            </a:r>
          </a:p>
        </p:txBody>
      </p:sp>
      <p:pic>
        <p:nvPicPr>
          <p:cNvPr id="8" name="Afbeelding 7">
            <a:extLst>
              <a:ext uri="{FF2B5EF4-FFF2-40B4-BE49-F238E27FC236}">
                <a16:creationId xmlns:a16="http://schemas.microsoft.com/office/drawing/2014/main" id="{9FF38328-A177-D68E-63A7-D05DCDCBC948}"/>
              </a:ext>
            </a:extLst>
          </p:cNvPr>
          <p:cNvPicPr>
            <a:picLocks noChangeAspect="1"/>
          </p:cNvPicPr>
          <p:nvPr/>
        </p:nvPicPr>
        <p:blipFill>
          <a:blip r:embed="rId3"/>
          <a:stretch>
            <a:fillRect/>
          </a:stretch>
        </p:blipFill>
        <p:spPr>
          <a:xfrm>
            <a:off x="911424" y="2348880"/>
            <a:ext cx="4248743" cy="2896004"/>
          </a:xfrm>
          <a:prstGeom prst="rect">
            <a:avLst/>
          </a:prstGeom>
        </p:spPr>
      </p:pic>
      <p:pic>
        <p:nvPicPr>
          <p:cNvPr id="10" name="Afbeelding 9">
            <a:extLst>
              <a:ext uri="{FF2B5EF4-FFF2-40B4-BE49-F238E27FC236}">
                <a16:creationId xmlns:a16="http://schemas.microsoft.com/office/drawing/2014/main" id="{ADD0D3C2-AE67-1E7B-3CB3-EBB5734E4283}"/>
              </a:ext>
            </a:extLst>
          </p:cNvPr>
          <p:cNvPicPr>
            <a:picLocks noChangeAspect="1"/>
          </p:cNvPicPr>
          <p:nvPr/>
        </p:nvPicPr>
        <p:blipFill>
          <a:blip r:embed="rId4"/>
          <a:stretch>
            <a:fillRect/>
          </a:stretch>
        </p:blipFill>
        <p:spPr>
          <a:xfrm>
            <a:off x="6612754" y="2368046"/>
            <a:ext cx="4124748" cy="2927834"/>
          </a:xfrm>
          <a:prstGeom prst="rect">
            <a:avLst/>
          </a:prstGeom>
        </p:spPr>
      </p:pic>
      <p:sp>
        <p:nvSpPr>
          <p:cNvPr id="12" name="Tekstvak 11">
            <a:extLst>
              <a:ext uri="{FF2B5EF4-FFF2-40B4-BE49-F238E27FC236}">
                <a16:creationId xmlns:a16="http://schemas.microsoft.com/office/drawing/2014/main" id="{77F1211A-0719-A3B6-B374-4F0D8354C546}"/>
              </a:ext>
            </a:extLst>
          </p:cNvPr>
          <p:cNvSpPr txBox="1"/>
          <p:nvPr/>
        </p:nvSpPr>
        <p:spPr>
          <a:xfrm>
            <a:off x="869609" y="5844794"/>
            <a:ext cx="6893958" cy="276999"/>
          </a:xfrm>
          <a:prstGeom prst="rect">
            <a:avLst/>
          </a:prstGeom>
          <a:noFill/>
        </p:spPr>
        <p:txBody>
          <a:bodyPr wrap="square">
            <a:spAutoFit/>
          </a:bodyPr>
          <a:lstStyle/>
          <a:p>
            <a:pPr algn="l"/>
            <a:r>
              <a:rPr lang="nl-BE" sz="1200" dirty="0"/>
              <a:t>Bron: video ‘</a:t>
            </a:r>
            <a:r>
              <a:rPr lang="nl-BE" sz="1200" dirty="0">
                <a:hlinkClick r:id="rId5"/>
              </a:rPr>
              <a:t>toestand van het tandvlees</a:t>
            </a:r>
            <a:r>
              <a:rPr lang="nl-BE" sz="1200" dirty="0"/>
              <a:t>’ (</a:t>
            </a:r>
            <a:r>
              <a:rPr lang="nl-BE" sz="1200" dirty="0" err="1"/>
              <a:t>belRAI</a:t>
            </a:r>
            <a:r>
              <a:rPr lang="nl-BE" sz="1200" dirty="0"/>
              <a:t> ‘Mond en Tanden’)</a:t>
            </a:r>
            <a:endParaRPr lang="nl-NL" sz="1200" dirty="0"/>
          </a:p>
        </p:txBody>
      </p:sp>
    </p:spTree>
    <p:extLst>
      <p:ext uri="{BB962C8B-B14F-4D97-AF65-F5344CB8AC3E}">
        <p14:creationId xmlns:p14="http://schemas.microsoft.com/office/powerpoint/2010/main" val="3996164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7851" y="358436"/>
            <a:ext cx="9900000" cy="598599"/>
          </a:xfrm>
        </p:spPr>
        <p:txBody>
          <a:bodyPr/>
          <a:lstStyle/>
          <a:p>
            <a:r>
              <a:rPr lang="nl-BE" dirty="0"/>
              <a:t>De samenstelling van de gezonde mond</a:t>
            </a:r>
          </a:p>
        </p:txBody>
      </p:sp>
      <p:sp>
        <p:nvSpPr>
          <p:cNvPr id="5" name="Tijdelijke aanduiding voor tekst 3">
            <a:extLst>
              <a:ext uri="{FF2B5EF4-FFF2-40B4-BE49-F238E27FC236}">
                <a16:creationId xmlns:a16="http://schemas.microsoft.com/office/drawing/2014/main" id="{9178617F-5B8E-4FEE-A20F-7B3C12C8FF6C}"/>
              </a:ext>
            </a:extLst>
          </p:cNvPr>
          <p:cNvSpPr txBox="1">
            <a:spLocks/>
          </p:cNvSpPr>
          <p:nvPr/>
        </p:nvSpPr>
        <p:spPr>
          <a:xfrm>
            <a:off x="837851" y="1034331"/>
            <a:ext cx="9899651" cy="467356"/>
          </a:xfrm>
          <a:prstGeom prst="rect">
            <a:avLst/>
          </a:prstGeom>
        </p:spPr>
        <p:txBody>
          <a:bodyPr/>
          <a:lstStyle>
            <a:lvl1pPr marL="171450" indent="-171450" algn="l" defTabSz="685800" rtl="0" eaLnBrk="1" latinLnBrk="0" hangingPunct="1">
              <a:lnSpc>
                <a:spcPct val="100000"/>
              </a:lnSpc>
              <a:spcBef>
                <a:spcPts val="1350"/>
              </a:spcBef>
              <a:buClr>
                <a:schemeClr val="accent2"/>
              </a:buClr>
              <a:buSzPct val="120000"/>
              <a:buFont typeface="Bryant Pro Bold" panose="020B0503040000020003" pitchFamily="34" charset="0"/>
              <a:buChar char="&gt;"/>
              <a:defRPr sz="2000" b="1" kern="1200">
                <a:solidFill>
                  <a:schemeClr val="tx1"/>
                </a:solidFill>
                <a:latin typeface="+mn-lt"/>
                <a:ea typeface="+mn-ea"/>
                <a:cs typeface="+mn-cs"/>
              </a:defRPr>
            </a:lvl1pPr>
            <a:lvl2pPr marL="336947"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2pPr>
            <a:lvl3pPr marL="471488" indent="-134541" algn="l" defTabSz="685800" rtl="0" eaLnBrk="1" latinLnBrk="0" hangingPunct="1">
              <a:lnSpc>
                <a:spcPct val="100000"/>
              </a:lnSpc>
              <a:spcBef>
                <a:spcPts val="450"/>
              </a:spcBef>
              <a:buClr>
                <a:schemeClr val="accent2"/>
              </a:buClr>
              <a:buSzPct val="120000"/>
              <a:buFont typeface="Bryant Pro Bold" panose="020B0503040000020003" pitchFamily="34" charset="0"/>
              <a:buChar char="&gt;"/>
              <a:defRPr sz="16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chemeClr val="tx2"/>
              </a:buClr>
              <a:buSzPct val="120000"/>
              <a:buFont typeface="Bryant Pro Bold" panose="020B0503040000020003" pitchFamily="34" charset="0"/>
              <a:buChar char="&gt;"/>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nl-BE" dirty="0"/>
              <a:t>Het gehemelte</a:t>
            </a:r>
          </a:p>
        </p:txBody>
      </p:sp>
      <p:sp>
        <p:nvSpPr>
          <p:cNvPr id="3" name="Tekstvak 2">
            <a:extLst>
              <a:ext uri="{FF2B5EF4-FFF2-40B4-BE49-F238E27FC236}">
                <a16:creationId xmlns:a16="http://schemas.microsoft.com/office/drawing/2014/main" id="{4288E0CE-529B-50A8-985D-7475ED2A3AEF}"/>
              </a:ext>
            </a:extLst>
          </p:cNvPr>
          <p:cNvSpPr txBox="1"/>
          <p:nvPr/>
        </p:nvSpPr>
        <p:spPr>
          <a:xfrm>
            <a:off x="869609" y="5844794"/>
            <a:ext cx="6893958" cy="590931"/>
          </a:xfrm>
          <a:prstGeom prst="rect">
            <a:avLst/>
          </a:prstGeom>
          <a:noFill/>
        </p:spPr>
        <p:txBody>
          <a:bodyPr wrap="square">
            <a:spAutoFit/>
          </a:bodyPr>
          <a:lstStyle/>
          <a:p>
            <a:pPr lvl="0" algn="just">
              <a:lnSpc>
                <a:spcPct val="150000"/>
              </a:lnSpc>
            </a:pPr>
            <a:r>
              <a:rPr lang="nl-BE" sz="1200" dirty="0"/>
              <a:t>Bron: video ‘</a:t>
            </a:r>
            <a:r>
              <a:rPr lang="nl-NL" sz="1200" dirty="0">
                <a:hlinkClick r:id="rId3">
                  <a:extLst>
                    <a:ext uri="{A12FA001-AC4F-418D-AE19-62706E023703}">
                      <ahyp:hlinkClr xmlns:ahyp="http://schemas.microsoft.com/office/drawing/2018/hyperlinkcolor" val="tx"/>
                    </a:ext>
                  </a:extLst>
                </a:hlinkClick>
              </a:rPr>
              <a:t>Het gehemelte en binnenkant van de lippen</a:t>
            </a:r>
            <a:r>
              <a:rPr lang="nl-NL" sz="1200" dirty="0"/>
              <a:t>’ </a:t>
            </a:r>
            <a:r>
              <a:rPr lang="nl-BE" sz="1200" dirty="0"/>
              <a:t>(</a:t>
            </a:r>
            <a:r>
              <a:rPr lang="nl-BE" sz="1200" dirty="0" err="1"/>
              <a:t>belRAI</a:t>
            </a:r>
            <a:r>
              <a:rPr lang="nl-BE" sz="1200" dirty="0"/>
              <a:t> ‘Mond en Tanden</a:t>
            </a:r>
            <a:r>
              <a:rPr lang="nl-BE" sz="1100" dirty="0"/>
              <a:t>’)</a:t>
            </a:r>
            <a:endParaRPr lang="nl-NL" sz="1100" dirty="0">
              <a:effectLst/>
              <a:latin typeface="Verdana" panose="020B0604030504040204" pitchFamily="34" charset="0"/>
              <a:ea typeface="Verdana" panose="020B0604030504040204" pitchFamily="34" charset="0"/>
              <a:cs typeface="Times New Roman" panose="02020603050405020304" pitchFamily="18" charset="0"/>
            </a:endParaRPr>
          </a:p>
          <a:p>
            <a:pPr algn="l"/>
            <a:endParaRPr lang="nl-NL" sz="1200" dirty="0"/>
          </a:p>
        </p:txBody>
      </p:sp>
      <p:pic>
        <p:nvPicPr>
          <p:cNvPr id="7" name="Afbeelding 6">
            <a:extLst>
              <a:ext uri="{FF2B5EF4-FFF2-40B4-BE49-F238E27FC236}">
                <a16:creationId xmlns:a16="http://schemas.microsoft.com/office/drawing/2014/main" id="{3BA3039D-350E-2FD2-B1FC-B9C1C52375B2}"/>
              </a:ext>
            </a:extLst>
          </p:cNvPr>
          <p:cNvPicPr>
            <a:picLocks noChangeAspect="1"/>
          </p:cNvPicPr>
          <p:nvPr/>
        </p:nvPicPr>
        <p:blipFill>
          <a:blip r:embed="rId4"/>
          <a:stretch>
            <a:fillRect/>
          </a:stretch>
        </p:blipFill>
        <p:spPr>
          <a:xfrm>
            <a:off x="1559496" y="1973463"/>
            <a:ext cx="5103426" cy="3399554"/>
          </a:xfrm>
          <a:prstGeom prst="rect">
            <a:avLst/>
          </a:prstGeom>
        </p:spPr>
      </p:pic>
    </p:spTree>
    <p:extLst>
      <p:ext uri="{BB962C8B-B14F-4D97-AF65-F5344CB8AC3E}">
        <p14:creationId xmlns:p14="http://schemas.microsoft.com/office/powerpoint/2010/main" val="3176269233"/>
      </p:ext>
    </p:extLst>
  </p:cSld>
  <p:clrMapOvr>
    <a:masterClrMapping/>
  </p:clrMapOvr>
</p:sld>
</file>

<file path=ppt/theme/theme1.xml><?xml version="1.0" encoding="utf-8"?>
<a:theme xmlns:a="http://schemas.openxmlformats.org/drawingml/2006/main" name="GezondeMond">
  <a:themeElements>
    <a:clrScheme name="GezondeMond">
      <a:dk1>
        <a:srgbClr val="101820"/>
      </a:dk1>
      <a:lt1>
        <a:sysClr val="window" lastClr="FFFFFF"/>
      </a:lt1>
      <a:dk2>
        <a:srgbClr val="00A3E0"/>
      </a:dk2>
      <a:lt2>
        <a:srgbClr val="E7E6E6"/>
      </a:lt2>
      <a:accent1>
        <a:srgbClr val="00A3E0"/>
      </a:accent1>
      <a:accent2>
        <a:srgbClr val="FDDA24"/>
      </a:accent2>
      <a:accent3>
        <a:srgbClr val="757070"/>
      </a:accent3>
      <a:accent4>
        <a:srgbClr val="E0E7EF"/>
      </a:accent4>
      <a:accent5>
        <a:srgbClr val="FF9900"/>
      </a:accent5>
      <a:accent6>
        <a:srgbClr val="36516C"/>
      </a:accent6>
      <a:hlink>
        <a:srgbClr val="00A3E0"/>
      </a:hlink>
      <a:folHlink>
        <a:srgbClr val="A5A5A5"/>
      </a:folHlink>
    </a:clrScheme>
    <a:fontScheme name="Aangepast 2">
      <a:majorFont>
        <a:latin typeface="Bryant Pro Bold"/>
        <a:ea typeface=""/>
        <a:cs typeface=""/>
      </a:majorFont>
      <a:minorFont>
        <a:latin typeface="Bryant Pro Regular"/>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zondeMond" id="{15797452-8834-4B01-AED2-030B527158D2}" vid="{593CD041-A8E4-4C65-B80F-42E02FEB4B64}"/>
    </a:ext>
  </a:ext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6E3627EAC30AE42893224203AE636A0" ma:contentTypeVersion="8" ma:contentTypeDescription="Een nieuw document maken." ma:contentTypeScope="" ma:versionID="8d48bca266ad2193f9bb8f29cc731cc6">
  <xsd:schema xmlns:xsd="http://www.w3.org/2001/XMLSchema" xmlns:xs="http://www.w3.org/2001/XMLSchema" xmlns:p="http://schemas.microsoft.com/office/2006/metadata/properties" xmlns:ns3="44b7a25d-54c7-4dd6-ac88-6fa3e70b9a63" targetNamespace="http://schemas.microsoft.com/office/2006/metadata/properties" ma:root="true" ma:fieldsID="641ab3cef72298e1f93bacc5175d5c17" ns3:_="">
    <xsd:import namespace="44b7a25d-54c7-4dd6-ac88-6fa3e70b9a6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b7a25d-54c7-4dd6-ac88-6fa3e70b9a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CA5FC1-B172-45F7-9E76-9CEAA28B75FD}">
  <ds:schemaRefs>
    <ds:schemaRef ds:uri="44b7a25d-54c7-4dd6-ac88-6fa3e70b9a63"/>
    <ds:schemaRef ds:uri="http://schemas.microsoft.com/office/2006/documentManagement/types"/>
    <ds:schemaRef ds:uri="http://purl.org/dc/dcmitype/"/>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5FDE0BD4-5E16-4C7A-B36E-A7A552A502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b7a25d-54c7-4dd6-ac88-6fa3e70b9a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342ABF-1F6F-4D51-8C1E-8F85F7E9A6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7643</TotalTime>
  <Words>4107</Words>
  <Application>Microsoft Office PowerPoint</Application>
  <PresentationFormat>Breedbeeld</PresentationFormat>
  <Paragraphs>560</Paragraphs>
  <Slides>76</Slides>
  <Notes>76</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76</vt:i4>
      </vt:variant>
    </vt:vector>
  </HeadingPairs>
  <TitlesOfParts>
    <vt:vector size="86" baseType="lpstr">
      <vt:lpstr>Arial</vt:lpstr>
      <vt:lpstr>bryant</vt:lpstr>
      <vt:lpstr>Bryant Pro Bold</vt:lpstr>
      <vt:lpstr>Bryant Pro Light</vt:lpstr>
      <vt:lpstr>Bryant Pro Regular</vt:lpstr>
      <vt:lpstr>Calibri</vt:lpstr>
      <vt:lpstr>Courier New</vt:lpstr>
      <vt:lpstr>Verdana</vt:lpstr>
      <vt:lpstr>Wingdings</vt:lpstr>
      <vt:lpstr>GezondeMond</vt:lpstr>
      <vt:lpstr>Beelmateriaal  Mondzorg bij ouderen</vt:lpstr>
      <vt:lpstr>Inhoud presentatie (1)</vt:lpstr>
      <vt:lpstr>Inhoud presentatie (2) </vt:lpstr>
      <vt:lpstr>Inhoud presentatie (3) </vt:lpstr>
      <vt:lpstr>Een gezonde mond</vt:lpstr>
      <vt:lpstr>De samenstelling van de gezonde mond</vt:lpstr>
      <vt:lpstr>De samenstelling van de gezonde mond</vt:lpstr>
      <vt:lpstr>De samenstelling van de gezonde mond</vt:lpstr>
      <vt:lpstr>De samenstelling van de gezonde mond</vt:lpstr>
      <vt:lpstr>De samenstelling van de gezonde mond</vt:lpstr>
      <vt:lpstr>De samenstelling van de gezonde mond</vt:lpstr>
      <vt:lpstr>Een gezonde mond</vt:lpstr>
      <vt:lpstr> Het belang van een goede mondgezondheid</vt:lpstr>
      <vt:lpstr>Een gezonde mond</vt:lpstr>
      <vt:lpstr>Impact op de kwaliteit van leven</vt:lpstr>
      <vt:lpstr>Een ongezonde mond</vt:lpstr>
      <vt:lpstr>Tandbederf (cariës)</vt:lpstr>
      <vt:lpstr>Tandbederf (cariës)</vt:lpstr>
      <vt:lpstr>Tandbederf (cariës)</vt:lpstr>
      <vt:lpstr>Tandbederf</vt:lpstr>
      <vt:lpstr>Tandvlees aandoeningen </vt:lpstr>
      <vt:lpstr>Tandvlees aandoeningen </vt:lpstr>
      <vt:lpstr>Tandvlees- en kaakbotontsteking – parodontitis </vt:lpstr>
      <vt:lpstr>Tandvlees- en kaakbotontsteking – parodontitis </vt:lpstr>
      <vt:lpstr>droge mond (xerostomie) </vt:lpstr>
      <vt:lpstr>droge mond (xerostomie)</vt:lpstr>
      <vt:lpstr>SlechtE ademgeur (Halitose)</vt:lpstr>
      <vt:lpstr>SlechTE ademgeur (Halitose)</vt:lpstr>
      <vt:lpstr>Andere mondgezondheidsproblemen bij ouderen</vt:lpstr>
      <vt:lpstr>PowerPoint-presentatie</vt:lpstr>
      <vt:lpstr>Andere mondgezondheidsproblemen bij ouderen</vt:lpstr>
      <vt:lpstr>De drie pijlers voor een goede mondgezondheid</vt:lpstr>
      <vt:lpstr>Inhoud presentatie (3) </vt:lpstr>
      <vt:lpstr>PowerPoint-presentatie</vt:lpstr>
      <vt:lpstr> 1. Natuurlijke tanden: Tandenborstel  </vt:lpstr>
      <vt:lpstr>1. natuurlijke tanden: Tandpasta </vt:lpstr>
      <vt:lpstr>1. natuurlijke tanden: Tandpasta</vt:lpstr>
      <vt:lpstr>1. Natuurlijke tanden</vt:lpstr>
      <vt:lpstr>Gebruik van een rager </vt:lpstr>
      <vt:lpstr>1. natuurlijke tanden: poetsmethode</vt:lpstr>
      <vt:lpstr>PowerPoint-presentatie</vt:lpstr>
      <vt:lpstr>1. Natuurlijke tanden</vt:lpstr>
      <vt:lpstr>1. Natuurlijke tanden</vt:lpstr>
      <vt:lpstr>2. niet- uitneembare gebitsprothese</vt:lpstr>
      <vt:lpstr>2. niet- uitneembare gebitsprothese</vt:lpstr>
      <vt:lpstr>2. niet- uitneembare gebitsprothese</vt:lpstr>
      <vt:lpstr>2. niet- uitneembare gebitsprothese</vt:lpstr>
      <vt:lpstr>2. niet- uitneembare gebitsprothese</vt:lpstr>
      <vt:lpstr>2. niet- uitneembare gebitsprothese</vt:lpstr>
      <vt:lpstr>2. niet- uitneembare gebitsprothese</vt:lpstr>
      <vt:lpstr>3. Uitneembare Gebitsprothesen </vt:lpstr>
      <vt:lpstr>3. Uitneembare Gebitsprothesen </vt:lpstr>
      <vt:lpstr>PowerPoint-presentatie</vt:lpstr>
      <vt:lpstr>3. Uitneembare Gebitsprothesen </vt:lpstr>
      <vt:lpstr>3. Gebitsprothesen</vt:lpstr>
      <vt:lpstr>3. Uitneembare Gebitsprothesen  </vt:lpstr>
      <vt:lpstr>3. gebitsprothesen</vt:lpstr>
      <vt:lpstr>3. gebitsprothesen</vt:lpstr>
      <vt:lpstr>PowerPoint-presentatie</vt:lpstr>
      <vt:lpstr>PowerPoint-presentatie</vt:lpstr>
      <vt:lpstr>3. Uitneembare Gebitsprothesen </vt:lpstr>
      <vt:lpstr>3. uitneembare GeBITSstructuren (klikprothese)</vt:lpstr>
      <vt:lpstr>3. uitneembare GeBITSstructuren (klikprothese)</vt:lpstr>
      <vt:lpstr>3. Uitneembare Gebitsprothesen </vt:lpstr>
      <vt:lpstr>3. Uitneembare Gebitsprothesen </vt:lpstr>
      <vt:lpstr>4. Tandeloze kaken</vt:lpstr>
      <vt:lpstr>5. Tong </vt:lpstr>
      <vt:lpstr>5. Tong</vt:lpstr>
      <vt:lpstr>Mondspoelmiddel </vt:lpstr>
      <vt:lpstr>De drie pijlers voor een goede mondgezondheid</vt:lpstr>
      <vt:lpstr>Pijler 2: Nazicht van de mond</vt:lpstr>
      <vt:lpstr>Pijler 2: Nazicht van de mond</vt:lpstr>
      <vt:lpstr>De drie pijlers voor een goede mondgezondheid</vt:lpstr>
      <vt:lpstr>Pijler 3: mondvriendelijke voeding</vt:lpstr>
      <vt:lpstr>PowerPoint-presentatie</vt:lpstr>
      <vt:lpstr>PowerPoint-presentatie</vt:lpstr>
    </vt:vector>
  </TitlesOfParts>
  <Company>xx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xx</dc:creator>
  <cp:lastModifiedBy>Pauline Devos</cp:lastModifiedBy>
  <cp:revision>370</cp:revision>
  <dcterms:created xsi:type="dcterms:W3CDTF">2006-04-17T11:38:30Z</dcterms:created>
  <dcterms:modified xsi:type="dcterms:W3CDTF">2023-02-21T11:16:09Z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0x01010086E3627EAC30AE42893224203AE636A0</vt:lpwstr>
  </property>
</Properties>
</file>